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0" r:id="rId2"/>
    <p:sldId id="294" r:id="rId3"/>
    <p:sldId id="295" r:id="rId4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6699"/>
    <a:srgbClr val="FF3399"/>
    <a:srgbClr val="CCCCFF"/>
    <a:srgbClr val="CCFF33"/>
    <a:srgbClr val="9966FF"/>
    <a:srgbClr val="CCCC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41" autoAdjust="0"/>
    <p:restoredTop sz="94660"/>
  </p:normalViewPr>
  <p:slideViewPr>
    <p:cSldViewPr>
      <p:cViewPr varScale="1">
        <p:scale>
          <a:sx n="86" d="100"/>
          <a:sy n="86" d="100"/>
        </p:scale>
        <p:origin x="-1426" y="-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95271-6B4B-44ED-9C7A-5D7499FE56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1988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D90AE-45C1-4C5A-92CA-D60C0608CE4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25278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C579AF-6B96-4298-861C-1264378D7B7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32458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076809-0930-47B9-9187-846DD913D52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37043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8C1426-083D-4E49-B3F9-C43410C2409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32837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F7B7D-B9FD-4432-BB63-6368E77A088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58632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0057A-6FA1-46AA-91D6-DE8B7FF265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27587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44D26-BC11-4B30-B98A-82AFB1C36AD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11080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5BFA2-989C-4B5F-A5C3-916E3BE30FD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05166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99011C-CC4F-4816-BFF4-C702ACB5DF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8619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4BA4B-EFA3-4E7F-BC1B-30640C08FFE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25963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32AC91-D4CA-4D98-94B8-FE26DB3ABF9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904" name="Group 128"/>
          <p:cNvGrpSpPr>
            <a:grpSpLocks/>
          </p:cNvGrpSpPr>
          <p:nvPr/>
        </p:nvGrpSpPr>
        <p:grpSpPr bwMode="auto">
          <a:xfrm>
            <a:off x="631825" y="863600"/>
            <a:ext cx="3735388" cy="1419225"/>
            <a:chOff x="313" y="346"/>
            <a:chExt cx="2353" cy="894"/>
          </a:xfrm>
        </p:grpSpPr>
        <p:grpSp>
          <p:nvGrpSpPr>
            <p:cNvPr id="75797" name="Group 21"/>
            <p:cNvGrpSpPr>
              <a:grpSpLocks/>
            </p:cNvGrpSpPr>
            <p:nvPr/>
          </p:nvGrpSpPr>
          <p:grpSpPr bwMode="auto">
            <a:xfrm>
              <a:off x="313" y="346"/>
              <a:ext cx="2353" cy="894"/>
              <a:chOff x="1178" y="1635"/>
              <a:chExt cx="2353" cy="894"/>
            </a:xfrm>
          </p:grpSpPr>
          <p:grpSp>
            <p:nvGrpSpPr>
              <p:cNvPr id="75782" name="Group 6"/>
              <p:cNvGrpSpPr>
                <a:grpSpLocks/>
              </p:cNvGrpSpPr>
              <p:nvPr/>
            </p:nvGrpSpPr>
            <p:grpSpPr bwMode="auto">
              <a:xfrm>
                <a:off x="1178" y="1635"/>
                <a:ext cx="2353" cy="894"/>
                <a:chOff x="1178" y="1635"/>
                <a:chExt cx="2353" cy="851"/>
              </a:xfrm>
            </p:grpSpPr>
            <p:sp>
              <p:nvSpPr>
                <p:cNvPr id="75779" name="Oval 3"/>
                <p:cNvSpPr>
                  <a:spLocks noChangeArrowheads="1"/>
                </p:cNvSpPr>
                <p:nvPr/>
              </p:nvSpPr>
              <p:spPr bwMode="auto">
                <a:xfrm rot="-900000">
                  <a:off x="1178" y="1636"/>
                  <a:ext cx="2353" cy="850"/>
                </a:xfrm>
                <a:prstGeom prst="ellipse">
                  <a:avLst/>
                </a:prstGeom>
                <a:noFill/>
                <a:ln w="38100" cap="rnd">
                  <a:solidFill>
                    <a:srgbClr val="3366FF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780" name="Oval 4"/>
                <p:cNvSpPr>
                  <a:spLocks noChangeArrowheads="1"/>
                </p:cNvSpPr>
                <p:nvPr/>
              </p:nvSpPr>
              <p:spPr bwMode="auto">
                <a:xfrm rot="900000">
                  <a:off x="1178" y="1635"/>
                  <a:ext cx="2353" cy="850"/>
                </a:xfrm>
                <a:prstGeom prst="ellipse">
                  <a:avLst/>
                </a:prstGeom>
                <a:noFill/>
                <a:ln w="38100" cap="rnd">
                  <a:solidFill>
                    <a:srgbClr val="3366FF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5790" name="Group 14"/>
              <p:cNvGrpSpPr>
                <a:grpSpLocks/>
              </p:cNvGrpSpPr>
              <p:nvPr/>
            </p:nvGrpSpPr>
            <p:grpSpPr bwMode="auto">
              <a:xfrm>
                <a:off x="2014" y="1735"/>
                <a:ext cx="681" cy="681"/>
                <a:chOff x="2014" y="1735"/>
                <a:chExt cx="681" cy="681"/>
              </a:xfrm>
            </p:grpSpPr>
            <p:sp>
              <p:nvSpPr>
                <p:cNvPr id="75781" name="Oval 5"/>
                <p:cNvSpPr>
                  <a:spLocks noChangeArrowheads="1"/>
                </p:cNvSpPr>
                <p:nvPr/>
              </p:nvSpPr>
              <p:spPr bwMode="auto">
                <a:xfrm>
                  <a:off x="2014" y="1735"/>
                  <a:ext cx="681" cy="681"/>
                </a:xfrm>
                <a:prstGeom prst="ellipse">
                  <a:avLst/>
                </a:prstGeom>
                <a:solidFill>
                  <a:srgbClr val="00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789" name="Oval 13"/>
                <p:cNvSpPr>
                  <a:spLocks noChangeArrowheads="1"/>
                </p:cNvSpPr>
                <p:nvPr/>
              </p:nvSpPr>
              <p:spPr bwMode="auto">
                <a:xfrm>
                  <a:off x="2355" y="1791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5793" name="Group 17"/>
              <p:cNvGrpSpPr>
                <a:grpSpLocks/>
              </p:cNvGrpSpPr>
              <p:nvPr/>
            </p:nvGrpSpPr>
            <p:grpSpPr bwMode="auto">
              <a:xfrm>
                <a:off x="2014" y="1820"/>
                <a:ext cx="681" cy="538"/>
                <a:chOff x="2014" y="1820"/>
                <a:chExt cx="681" cy="538"/>
              </a:xfrm>
            </p:grpSpPr>
            <p:sp>
              <p:nvSpPr>
                <p:cNvPr id="75791" name="Oval 15"/>
                <p:cNvSpPr>
                  <a:spLocks noChangeArrowheads="1"/>
                </p:cNvSpPr>
                <p:nvPr/>
              </p:nvSpPr>
              <p:spPr bwMode="auto">
                <a:xfrm>
                  <a:off x="2014" y="1820"/>
                  <a:ext cx="681" cy="538"/>
                </a:xfrm>
                <a:prstGeom prst="ellipse">
                  <a:avLst/>
                </a:prstGeom>
                <a:noFill/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792" name="Oval 16"/>
                <p:cNvSpPr>
                  <a:spLocks noChangeArrowheads="1"/>
                </p:cNvSpPr>
                <p:nvPr/>
              </p:nvSpPr>
              <p:spPr bwMode="auto">
                <a:xfrm>
                  <a:off x="2014" y="1962"/>
                  <a:ext cx="681" cy="255"/>
                </a:xfrm>
                <a:prstGeom prst="ellipse">
                  <a:avLst/>
                </a:prstGeom>
                <a:noFill/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5794" name="Group 18"/>
              <p:cNvGrpSpPr>
                <a:grpSpLocks/>
              </p:cNvGrpSpPr>
              <p:nvPr/>
            </p:nvGrpSpPr>
            <p:grpSpPr bwMode="auto">
              <a:xfrm rot="5400000">
                <a:off x="2027" y="1807"/>
                <a:ext cx="681" cy="538"/>
                <a:chOff x="2014" y="1820"/>
                <a:chExt cx="681" cy="538"/>
              </a:xfrm>
            </p:grpSpPr>
            <p:sp>
              <p:nvSpPr>
                <p:cNvPr id="75795" name="Oval 19"/>
                <p:cNvSpPr>
                  <a:spLocks noChangeArrowheads="1"/>
                </p:cNvSpPr>
                <p:nvPr/>
              </p:nvSpPr>
              <p:spPr bwMode="auto">
                <a:xfrm>
                  <a:off x="2014" y="1820"/>
                  <a:ext cx="681" cy="538"/>
                </a:xfrm>
                <a:prstGeom prst="ellipse">
                  <a:avLst/>
                </a:prstGeom>
                <a:noFill/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796" name="Oval 20"/>
                <p:cNvSpPr>
                  <a:spLocks noChangeArrowheads="1"/>
                </p:cNvSpPr>
                <p:nvPr/>
              </p:nvSpPr>
              <p:spPr bwMode="auto">
                <a:xfrm>
                  <a:off x="2014" y="1962"/>
                  <a:ext cx="681" cy="255"/>
                </a:xfrm>
                <a:prstGeom prst="ellipse">
                  <a:avLst/>
                </a:prstGeom>
                <a:noFill/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75859" name="WordArt 83"/>
            <p:cNvSpPr>
              <a:spLocks noChangeArrowheads="1" noChangeShapeType="1" noTextEdit="1"/>
            </p:cNvSpPr>
            <p:nvPr/>
          </p:nvSpPr>
          <p:spPr bwMode="auto">
            <a:xfrm>
              <a:off x="1218" y="582"/>
              <a:ext cx="510" cy="35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  <a:latin typeface="メイリオ"/>
                  <a:ea typeface="メイリオ"/>
                  <a:cs typeface="メイリオ"/>
                </a:rPr>
                <a:t>SNS</a:t>
              </a:r>
              <a:endPara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75903" name="Group 127"/>
          <p:cNvGrpSpPr>
            <a:grpSpLocks/>
          </p:cNvGrpSpPr>
          <p:nvPr/>
        </p:nvGrpSpPr>
        <p:grpSpPr bwMode="auto">
          <a:xfrm>
            <a:off x="4997450" y="503238"/>
            <a:ext cx="3735388" cy="2330450"/>
            <a:chOff x="285" y="254"/>
            <a:chExt cx="2353" cy="1468"/>
          </a:xfrm>
        </p:grpSpPr>
        <p:grpSp>
          <p:nvGrpSpPr>
            <p:cNvPr id="75860" name="Group 84"/>
            <p:cNvGrpSpPr>
              <a:grpSpLocks/>
            </p:cNvGrpSpPr>
            <p:nvPr/>
          </p:nvGrpSpPr>
          <p:grpSpPr bwMode="auto">
            <a:xfrm rot="-900000">
              <a:off x="285" y="431"/>
              <a:ext cx="2353" cy="1217"/>
              <a:chOff x="1178" y="1635"/>
              <a:chExt cx="2353" cy="851"/>
            </a:xfrm>
          </p:grpSpPr>
          <p:sp>
            <p:nvSpPr>
              <p:cNvPr id="75861" name="Oval 85"/>
              <p:cNvSpPr>
                <a:spLocks noChangeArrowheads="1"/>
              </p:cNvSpPr>
              <p:nvPr/>
            </p:nvSpPr>
            <p:spPr bwMode="auto">
              <a:xfrm rot="-900000">
                <a:off x="1178" y="1636"/>
                <a:ext cx="2353" cy="850"/>
              </a:xfrm>
              <a:prstGeom prst="ellipse">
                <a:avLst/>
              </a:prstGeom>
              <a:noFill/>
              <a:ln w="63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862" name="Oval 86"/>
              <p:cNvSpPr>
                <a:spLocks noChangeArrowheads="1"/>
              </p:cNvSpPr>
              <p:nvPr/>
            </p:nvSpPr>
            <p:spPr bwMode="auto">
              <a:xfrm rot="900000">
                <a:off x="1178" y="1635"/>
                <a:ext cx="2353" cy="850"/>
              </a:xfrm>
              <a:prstGeom prst="ellipse">
                <a:avLst/>
              </a:prstGeom>
              <a:noFill/>
              <a:ln w="63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5863" name="Group 87"/>
            <p:cNvGrpSpPr>
              <a:grpSpLocks/>
            </p:cNvGrpSpPr>
            <p:nvPr/>
          </p:nvGrpSpPr>
          <p:grpSpPr bwMode="auto">
            <a:xfrm rot="-566341">
              <a:off x="1110" y="254"/>
              <a:ext cx="680" cy="582"/>
              <a:chOff x="1703" y="1168"/>
              <a:chExt cx="793" cy="680"/>
            </a:xfrm>
          </p:grpSpPr>
          <p:grpSp>
            <p:nvGrpSpPr>
              <p:cNvPr id="75864" name="Group 88"/>
              <p:cNvGrpSpPr>
                <a:grpSpLocks/>
              </p:cNvGrpSpPr>
              <p:nvPr/>
            </p:nvGrpSpPr>
            <p:grpSpPr bwMode="auto">
              <a:xfrm>
                <a:off x="1703" y="1168"/>
                <a:ext cx="793" cy="680"/>
                <a:chOff x="1703" y="1168"/>
                <a:chExt cx="793" cy="680"/>
              </a:xfrm>
            </p:grpSpPr>
            <p:sp>
              <p:nvSpPr>
                <p:cNvPr id="75865" name="AutoShape 89"/>
                <p:cNvSpPr>
                  <a:spLocks noChangeArrowheads="1"/>
                </p:cNvSpPr>
                <p:nvPr/>
              </p:nvSpPr>
              <p:spPr bwMode="auto">
                <a:xfrm>
                  <a:off x="1703" y="1168"/>
                  <a:ext cx="793" cy="680"/>
                </a:xfrm>
                <a:prstGeom prst="roundRect">
                  <a:avLst>
                    <a:gd name="adj" fmla="val 3088"/>
                  </a:avLst>
                </a:prstGeom>
                <a:solidFill>
                  <a:srgbClr val="3366FF"/>
                </a:solidFill>
                <a:ln w="127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866" name="Rectangle 90"/>
                <p:cNvSpPr>
                  <a:spLocks noChangeArrowheads="1"/>
                </p:cNvSpPr>
                <p:nvPr/>
              </p:nvSpPr>
              <p:spPr bwMode="auto">
                <a:xfrm>
                  <a:off x="1717" y="1224"/>
                  <a:ext cx="765" cy="60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75867" name="Group 91"/>
                <p:cNvGrpSpPr>
                  <a:grpSpLocks/>
                </p:cNvGrpSpPr>
                <p:nvPr/>
              </p:nvGrpSpPr>
              <p:grpSpPr bwMode="auto">
                <a:xfrm>
                  <a:off x="2388" y="1181"/>
                  <a:ext cx="95" cy="29"/>
                  <a:chOff x="2372" y="1168"/>
                  <a:chExt cx="95" cy="29"/>
                </a:xfrm>
              </p:grpSpPr>
              <p:sp>
                <p:nvSpPr>
                  <p:cNvPr id="75868" name="Rectangle 92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869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2406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870" name="Rectangle 94"/>
                  <p:cNvSpPr>
                    <a:spLocks noChangeArrowheads="1"/>
                  </p:cNvSpPr>
                  <p:nvPr/>
                </p:nvSpPr>
                <p:spPr bwMode="auto">
                  <a:xfrm>
                    <a:off x="2372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75871" name="Rectangle 95"/>
              <p:cNvSpPr>
                <a:spLocks noChangeArrowheads="1"/>
              </p:cNvSpPr>
              <p:nvPr/>
            </p:nvSpPr>
            <p:spPr bwMode="auto">
              <a:xfrm>
                <a:off x="1788" y="1310"/>
                <a:ext cx="623" cy="453"/>
              </a:xfrm>
              <a:prstGeom prst="rect">
                <a:avLst/>
              </a:prstGeom>
              <a:solidFill>
                <a:srgbClr val="3366FF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872" name="WordArt 96"/>
              <p:cNvSpPr>
                <a:spLocks noChangeArrowheads="1" noChangeShapeType="1" noTextEdit="1"/>
              </p:cNvSpPr>
              <p:nvPr/>
            </p:nvSpPr>
            <p:spPr bwMode="auto">
              <a:xfrm>
                <a:off x="1844" y="1423"/>
                <a:ext cx="513" cy="22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BLOG</a:t>
                </a:r>
                <a:endParaRPr lang="ja-JP" altLang="en-US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75873" name="Group 97"/>
            <p:cNvGrpSpPr>
              <a:grpSpLocks/>
            </p:cNvGrpSpPr>
            <p:nvPr/>
          </p:nvGrpSpPr>
          <p:grpSpPr bwMode="auto">
            <a:xfrm rot="-566341">
              <a:off x="1592" y="630"/>
              <a:ext cx="680" cy="582"/>
              <a:chOff x="2241" y="1678"/>
              <a:chExt cx="793" cy="680"/>
            </a:xfrm>
          </p:grpSpPr>
          <p:grpSp>
            <p:nvGrpSpPr>
              <p:cNvPr id="75874" name="Group 98"/>
              <p:cNvGrpSpPr>
                <a:grpSpLocks/>
              </p:cNvGrpSpPr>
              <p:nvPr/>
            </p:nvGrpSpPr>
            <p:grpSpPr bwMode="auto">
              <a:xfrm>
                <a:off x="2241" y="1678"/>
                <a:ext cx="793" cy="680"/>
                <a:chOff x="1703" y="1168"/>
                <a:chExt cx="793" cy="680"/>
              </a:xfrm>
            </p:grpSpPr>
            <p:sp>
              <p:nvSpPr>
                <p:cNvPr id="75875" name="AutoShape 99"/>
                <p:cNvSpPr>
                  <a:spLocks noChangeArrowheads="1"/>
                </p:cNvSpPr>
                <p:nvPr/>
              </p:nvSpPr>
              <p:spPr bwMode="auto">
                <a:xfrm>
                  <a:off x="1703" y="1168"/>
                  <a:ext cx="793" cy="680"/>
                </a:xfrm>
                <a:prstGeom prst="roundRect">
                  <a:avLst>
                    <a:gd name="adj" fmla="val 3088"/>
                  </a:avLst>
                </a:prstGeom>
                <a:solidFill>
                  <a:srgbClr val="3366FF"/>
                </a:solidFill>
                <a:ln w="127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876" name="Rectangle 100"/>
                <p:cNvSpPr>
                  <a:spLocks noChangeArrowheads="1"/>
                </p:cNvSpPr>
                <p:nvPr/>
              </p:nvSpPr>
              <p:spPr bwMode="auto">
                <a:xfrm>
                  <a:off x="1717" y="1224"/>
                  <a:ext cx="765" cy="60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75877" name="Group 101"/>
                <p:cNvGrpSpPr>
                  <a:grpSpLocks/>
                </p:cNvGrpSpPr>
                <p:nvPr/>
              </p:nvGrpSpPr>
              <p:grpSpPr bwMode="auto">
                <a:xfrm>
                  <a:off x="2388" y="1181"/>
                  <a:ext cx="95" cy="29"/>
                  <a:chOff x="2372" y="1168"/>
                  <a:chExt cx="95" cy="29"/>
                </a:xfrm>
              </p:grpSpPr>
              <p:sp>
                <p:nvSpPr>
                  <p:cNvPr id="75878" name="Rectangle 102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879" name="Rectangle 103"/>
                  <p:cNvSpPr>
                    <a:spLocks noChangeArrowheads="1"/>
                  </p:cNvSpPr>
                  <p:nvPr/>
                </p:nvSpPr>
                <p:spPr bwMode="auto">
                  <a:xfrm>
                    <a:off x="2406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880" name="Rectangle 104"/>
                  <p:cNvSpPr>
                    <a:spLocks noChangeArrowheads="1"/>
                  </p:cNvSpPr>
                  <p:nvPr/>
                </p:nvSpPr>
                <p:spPr bwMode="auto">
                  <a:xfrm>
                    <a:off x="2372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75881" name="Rectangle 105"/>
              <p:cNvSpPr>
                <a:spLocks noChangeArrowheads="1"/>
              </p:cNvSpPr>
              <p:nvPr/>
            </p:nvSpPr>
            <p:spPr bwMode="auto">
              <a:xfrm>
                <a:off x="2326" y="1820"/>
                <a:ext cx="623" cy="453"/>
              </a:xfrm>
              <a:prstGeom prst="rect">
                <a:avLst/>
              </a:prstGeom>
              <a:solidFill>
                <a:srgbClr val="FF6699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882" name="WordArt 106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82" y="1933"/>
                <a:ext cx="513" cy="22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Diary</a:t>
                </a:r>
                <a:endParaRPr lang="ja-JP" altLang="en-US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75883" name="Group 107"/>
            <p:cNvGrpSpPr>
              <a:grpSpLocks/>
            </p:cNvGrpSpPr>
            <p:nvPr/>
          </p:nvGrpSpPr>
          <p:grpSpPr bwMode="auto">
            <a:xfrm rot="-566341">
              <a:off x="1195" y="1140"/>
              <a:ext cx="680" cy="582"/>
              <a:chOff x="1675" y="2160"/>
              <a:chExt cx="793" cy="680"/>
            </a:xfrm>
          </p:grpSpPr>
          <p:grpSp>
            <p:nvGrpSpPr>
              <p:cNvPr id="75884" name="Group 108"/>
              <p:cNvGrpSpPr>
                <a:grpSpLocks/>
              </p:cNvGrpSpPr>
              <p:nvPr/>
            </p:nvGrpSpPr>
            <p:grpSpPr bwMode="auto">
              <a:xfrm>
                <a:off x="1675" y="2160"/>
                <a:ext cx="793" cy="680"/>
                <a:chOff x="1703" y="1168"/>
                <a:chExt cx="793" cy="680"/>
              </a:xfrm>
            </p:grpSpPr>
            <p:sp>
              <p:nvSpPr>
                <p:cNvPr id="75885" name="AutoShape 109"/>
                <p:cNvSpPr>
                  <a:spLocks noChangeArrowheads="1"/>
                </p:cNvSpPr>
                <p:nvPr/>
              </p:nvSpPr>
              <p:spPr bwMode="auto">
                <a:xfrm>
                  <a:off x="1703" y="1168"/>
                  <a:ext cx="793" cy="680"/>
                </a:xfrm>
                <a:prstGeom prst="roundRect">
                  <a:avLst>
                    <a:gd name="adj" fmla="val 3088"/>
                  </a:avLst>
                </a:prstGeom>
                <a:solidFill>
                  <a:srgbClr val="3366FF"/>
                </a:solidFill>
                <a:ln w="127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886" name="Rectangle 110"/>
                <p:cNvSpPr>
                  <a:spLocks noChangeArrowheads="1"/>
                </p:cNvSpPr>
                <p:nvPr/>
              </p:nvSpPr>
              <p:spPr bwMode="auto">
                <a:xfrm>
                  <a:off x="1717" y="1224"/>
                  <a:ext cx="765" cy="60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75887" name="Group 111"/>
                <p:cNvGrpSpPr>
                  <a:grpSpLocks/>
                </p:cNvGrpSpPr>
                <p:nvPr/>
              </p:nvGrpSpPr>
              <p:grpSpPr bwMode="auto">
                <a:xfrm>
                  <a:off x="2388" y="1181"/>
                  <a:ext cx="95" cy="29"/>
                  <a:chOff x="2372" y="1168"/>
                  <a:chExt cx="95" cy="29"/>
                </a:xfrm>
              </p:grpSpPr>
              <p:sp>
                <p:nvSpPr>
                  <p:cNvPr id="75888" name="Rectangle 112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889" name="Rectangle 113"/>
                  <p:cNvSpPr>
                    <a:spLocks noChangeArrowheads="1"/>
                  </p:cNvSpPr>
                  <p:nvPr/>
                </p:nvSpPr>
                <p:spPr bwMode="auto">
                  <a:xfrm>
                    <a:off x="2406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890" name="Rectangle 114"/>
                  <p:cNvSpPr>
                    <a:spLocks noChangeArrowheads="1"/>
                  </p:cNvSpPr>
                  <p:nvPr/>
                </p:nvSpPr>
                <p:spPr bwMode="auto">
                  <a:xfrm>
                    <a:off x="2372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75891" name="Rectangle 115"/>
              <p:cNvSpPr>
                <a:spLocks noChangeArrowheads="1"/>
              </p:cNvSpPr>
              <p:nvPr/>
            </p:nvSpPr>
            <p:spPr bwMode="auto">
              <a:xfrm>
                <a:off x="1760" y="2302"/>
                <a:ext cx="623" cy="453"/>
              </a:xfrm>
              <a:prstGeom prst="rect">
                <a:avLst/>
              </a:prstGeom>
              <a:solidFill>
                <a:srgbClr val="99CC00">
                  <a:alpha val="59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892" name="WordArt 116"/>
              <p:cNvSpPr>
                <a:spLocks noChangeArrowheads="1" noChangeShapeType="1" noTextEdit="1"/>
              </p:cNvSpPr>
              <p:nvPr/>
            </p:nvSpPr>
            <p:spPr bwMode="auto">
              <a:xfrm>
                <a:off x="1816" y="2415"/>
                <a:ext cx="513" cy="22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 dirty="0" smtClean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Friends</a:t>
                </a:r>
                <a:endParaRPr lang="ja-JP" altLang="en-US" sz="3600" b="1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75893" name="Group 117"/>
            <p:cNvGrpSpPr>
              <a:grpSpLocks/>
            </p:cNvGrpSpPr>
            <p:nvPr/>
          </p:nvGrpSpPr>
          <p:grpSpPr bwMode="auto">
            <a:xfrm rot="-566341">
              <a:off x="685" y="772"/>
              <a:ext cx="680" cy="582"/>
              <a:chOff x="1192" y="1735"/>
              <a:chExt cx="793" cy="680"/>
            </a:xfrm>
          </p:grpSpPr>
          <p:grpSp>
            <p:nvGrpSpPr>
              <p:cNvPr id="75894" name="Group 118"/>
              <p:cNvGrpSpPr>
                <a:grpSpLocks/>
              </p:cNvGrpSpPr>
              <p:nvPr/>
            </p:nvGrpSpPr>
            <p:grpSpPr bwMode="auto">
              <a:xfrm>
                <a:off x="1192" y="1735"/>
                <a:ext cx="793" cy="680"/>
                <a:chOff x="1703" y="1168"/>
                <a:chExt cx="793" cy="680"/>
              </a:xfrm>
            </p:grpSpPr>
            <p:sp>
              <p:nvSpPr>
                <p:cNvPr id="75895" name="AutoShape 119"/>
                <p:cNvSpPr>
                  <a:spLocks noChangeArrowheads="1"/>
                </p:cNvSpPr>
                <p:nvPr/>
              </p:nvSpPr>
              <p:spPr bwMode="auto">
                <a:xfrm>
                  <a:off x="1703" y="1168"/>
                  <a:ext cx="793" cy="680"/>
                </a:xfrm>
                <a:prstGeom prst="roundRect">
                  <a:avLst>
                    <a:gd name="adj" fmla="val 3088"/>
                  </a:avLst>
                </a:prstGeom>
                <a:solidFill>
                  <a:srgbClr val="3366FF"/>
                </a:solidFill>
                <a:ln w="127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896" name="Rectangle 120"/>
                <p:cNvSpPr>
                  <a:spLocks noChangeArrowheads="1"/>
                </p:cNvSpPr>
                <p:nvPr/>
              </p:nvSpPr>
              <p:spPr bwMode="auto">
                <a:xfrm>
                  <a:off x="1717" y="1224"/>
                  <a:ext cx="765" cy="60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75897" name="Group 121"/>
                <p:cNvGrpSpPr>
                  <a:grpSpLocks/>
                </p:cNvGrpSpPr>
                <p:nvPr/>
              </p:nvGrpSpPr>
              <p:grpSpPr bwMode="auto">
                <a:xfrm>
                  <a:off x="2388" y="1181"/>
                  <a:ext cx="95" cy="29"/>
                  <a:chOff x="2372" y="1168"/>
                  <a:chExt cx="95" cy="29"/>
                </a:xfrm>
              </p:grpSpPr>
              <p:sp>
                <p:nvSpPr>
                  <p:cNvPr id="75898" name="Rectangle 122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899" name="Rectangle 123"/>
                  <p:cNvSpPr>
                    <a:spLocks noChangeArrowheads="1"/>
                  </p:cNvSpPr>
                  <p:nvPr/>
                </p:nvSpPr>
                <p:spPr bwMode="auto">
                  <a:xfrm>
                    <a:off x="2406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900" name="Rectangle 124"/>
                  <p:cNvSpPr>
                    <a:spLocks noChangeArrowheads="1"/>
                  </p:cNvSpPr>
                  <p:nvPr/>
                </p:nvSpPr>
                <p:spPr bwMode="auto">
                  <a:xfrm>
                    <a:off x="2372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75901" name="Rectangle 125"/>
              <p:cNvSpPr>
                <a:spLocks noChangeArrowheads="1"/>
              </p:cNvSpPr>
              <p:nvPr/>
            </p:nvSpPr>
            <p:spPr bwMode="auto">
              <a:xfrm>
                <a:off x="1277" y="1877"/>
                <a:ext cx="623" cy="453"/>
              </a:xfrm>
              <a:prstGeom prst="rect">
                <a:avLst/>
              </a:prstGeom>
              <a:solidFill>
                <a:srgbClr val="808080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02" name="WordArt 126"/>
              <p:cNvSpPr>
                <a:spLocks noChangeArrowheads="1" noChangeShapeType="1" noTextEdit="1"/>
              </p:cNvSpPr>
              <p:nvPr/>
            </p:nvSpPr>
            <p:spPr bwMode="auto">
              <a:xfrm>
                <a:off x="1333" y="1990"/>
                <a:ext cx="513" cy="22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Photo</a:t>
                </a:r>
                <a:endParaRPr lang="ja-JP" altLang="en-US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grpSp>
        <p:nvGrpSpPr>
          <p:cNvPr id="76048" name="Group 272"/>
          <p:cNvGrpSpPr>
            <a:grpSpLocks/>
          </p:cNvGrpSpPr>
          <p:nvPr/>
        </p:nvGrpSpPr>
        <p:grpSpPr bwMode="auto">
          <a:xfrm>
            <a:off x="677863" y="3608388"/>
            <a:ext cx="3735387" cy="2335212"/>
            <a:chOff x="398" y="1820"/>
            <a:chExt cx="2353" cy="1471"/>
          </a:xfrm>
        </p:grpSpPr>
        <p:grpSp>
          <p:nvGrpSpPr>
            <p:cNvPr id="75905" name="Group 129"/>
            <p:cNvGrpSpPr>
              <a:grpSpLocks/>
            </p:cNvGrpSpPr>
            <p:nvPr/>
          </p:nvGrpSpPr>
          <p:grpSpPr bwMode="auto">
            <a:xfrm>
              <a:off x="398" y="2160"/>
              <a:ext cx="2353" cy="894"/>
              <a:chOff x="313" y="346"/>
              <a:chExt cx="2353" cy="894"/>
            </a:xfrm>
          </p:grpSpPr>
          <p:grpSp>
            <p:nvGrpSpPr>
              <p:cNvPr id="75906" name="Group 130"/>
              <p:cNvGrpSpPr>
                <a:grpSpLocks/>
              </p:cNvGrpSpPr>
              <p:nvPr/>
            </p:nvGrpSpPr>
            <p:grpSpPr bwMode="auto">
              <a:xfrm>
                <a:off x="313" y="346"/>
                <a:ext cx="2353" cy="894"/>
                <a:chOff x="1178" y="1635"/>
                <a:chExt cx="2353" cy="894"/>
              </a:xfrm>
            </p:grpSpPr>
            <p:grpSp>
              <p:nvGrpSpPr>
                <p:cNvPr id="75907" name="Group 131"/>
                <p:cNvGrpSpPr>
                  <a:grpSpLocks/>
                </p:cNvGrpSpPr>
                <p:nvPr/>
              </p:nvGrpSpPr>
              <p:grpSpPr bwMode="auto">
                <a:xfrm>
                  <a:off x="1178" y="1635"/>
                  <a:ext cx="2353" cy="894"/>
                  <a:chOff x="1178" y="1635"/>
                  <a:chExt cx="2353" cy="851"/>
                </a:xfrm>
              </p:grpSpPr>
              <p:sp>
                <p:nvSpPr>
                  <p:cNvPr id="75908" name="Oval 132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1178" y="1636"/>
                    <a:ext cx="2353" cy="850"/>
                  </a:xfrm>
                  <a:prstGeom prst="ellipse">
                    <a:avLst/>
                  </a:prstGeom>
                  <a:noFill/>
                  <a:ln w="38100" cap="rnd">
                    <a:solidFill>
                      <a:srgbClr val="3366FF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909" name="Oval 133"/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1178" y="1635"/>
                    <a:ext cx="2353" cy="850"/>
                  </a:xfrm>
                  <a:prstGeom prst="ellipse">
                    <a:avLst/>
                  </a:prstGeom>
                  <a:noFill/>
                  <a:ln w="38100" cap="rnd">
                    <a:solidFill>
                      <a:srgbClr val="3366FF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5910" name="Group 134"/>
                <p:cNvGrpSpPr>
                  <a:grpSpLocks/>
                </p:cNvGrpSpPr>
                <p:nvPr/>
              </p:nvGrpSpPr>
              <p:grpSpPr bwMode="auto">
                <a:xfrm>
                  <a:off x="2014" y="1735"/>
                  <a:ext cx="681" cy="681"/>
                  <a:chOff x="2014" y="1735"/>
                  <a:chExt cx="681" cy="681"/>
                </a:xfrm>
              </p:grpSpPr>
              <p:sp>
                <p:nvSpPr>
                  <p:cNvPr id="75911" name="Oval 135"/>
                  <p:cNvSpPr>
                    <a:spLocks noChangeArrowheads="1"/>
                  </p:cNvSpPr>
                  <p:nvPr/>
                </p:nvSpPr>
                <p:spPr bwMode="auto">
                  <a:xfrm>
                    <a:off x="2014" y="1735"/>
                    <a:ext cx="681" cy="681"/>
                  </a:xfrm>
                  <a:prstGeom prst="ellipse">
                    <a:avLst/>
                  </a:prstGeom>
                  <a:solidFill>
                    <a:srgbClr val="00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912" name="Oval 136"/>
                  <p:cNvSpPr>
                    <a:spLocks noChangeArrowheads="1"/>
                  </p:cNvSpPr>
                  <p:nvPr/>
                </p:nvSpPr>
                <p:spPr bwMode="auto">
                  <a:xfrm>
                    <a:off x="2355" y="1791"/>
                    <a:ext cx="226" cy="2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5913" name="Group 137"/>
                <p:cNvGrpSpPr>
                  <a:grpSpLocks/>
                </p:cNvGrpSpPr>
                <p:nvPr/>
              </p:nvGrpSpPr>
              <p:grpSpPr bwMode="auto">
                <a:xfrm>
                  <a:off x="2014" y="1820"/>
                  <a:ext cx="681" cy="538"/>
                  <a:chOff x="2014" y="1820"/>
                  <a:chExt cx="681" cy="538"/>
                </a:xfrm>
              </p:grpSpPr>
              <p:sp>
                <p:nvSpPr>
                  <p:cNvPr id="75914" name="Oval 138"/>
                  <p:cNvSpPr>
                    <a:spLocks noChangeArrowheads="1"/>
                  </p:cNvSpPr>
                  <p:nvPr/>
                </p:nvSpPr>
                <p:spPr bwMode="auto">
                  <a:xfrm>
                    <a:off x="2014" y="1820"/>
                    <a:ext cx="681" cy="538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915" name="Oval 139"/>
                  <p:cNvSpPr>
                    <a:spLocks noChangeArrowheads="1"/>
                  </p:cNvSpPr>
                  <p:nvPr/>
                </p:nvSpPr>
                <p:spPr bwMode="auto">
                  <a:xfrm>
                    <a:off x="2014" y="1962"/>
                    <a:ext cx="681" cy="255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5916" name="Group 140"/>
                <p:cNvGrpSpPr>
                  <a:grpSpLocks/>
                </p:cNvGrpSpPr>
                <p:nvPr/>
              </p:nvGrpSpPr>
              <p:grpSpPr bwMode="auto">
                <a:xfrm rot="5400000">
                  <a:off x="2027" y="1807"/>
                  <a:ext cx="681" cy="538"/>
                  <a:chOff x="2014" y="1820"/>
                  <a:chExt cx="681" cy="538"/>
                </a:xfrm>
              </p:grpSpPr>
              <p:sp>
                <p:nvSpPr>
                  <p:cNvPr id="75917" name="Oval 141"/>
                  <p:cNvSpPr>
                    <a:spLocks noChangeArrowheads="1"/>
                  </p:cNvSpPr>
                  <p:nvPr/>
                </p:nvSpPr>
                <p:spPr bwMode="auto">
                  <a:xfrm>
                    <a:off x="2014" y="1820"/>
                    <a:ext cx="681" cy="538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918" name="Oval 142"/>
                  <p:cNvSpPr>
                    <a:spLocks noChangeArrowheads="1"/>
                  </p:cNvSpPr>
                  <p:nvPr/>
                </p:nvSpPr>
                <p:spPr bwMode="auto">
                  <a:xfrm>
                    <a:off x="2014" y="1962"/>
                    <a:ext cx="681" cy="255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75919" name="WordArt 143"/>
              <p:cNvSpPr>
                <a:spLocks noChangeArrowheads="1" noChangeShapeType="1" noTextEdit="1"/>
              </p:cNvSpPr>
              <p:nvPr/>
            </p:nvSpPr>
            <p:spPr bwMode="auto">
              <a:xfrm>
                <a:off x="1218" y="582"/>
                <a:ext cx="510" cy="35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SlantUp">
                  <a:avLst>
                    <a:gd name="adj" fmla="val 55556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effectLst>
                      <a:outerShdw dist="35921" dir="2700000" algn="ctr" rotWithShape="0">
                        <a:schemeClr val="tx2">
                          <a:alpha val="50000"/>
                        </a:schemeClr>
                      </a:outerShdw>
                    </a:effectLst>
                    <a:latin typeface="メイリオ"/>
                    <a:ea typeface="メイリオ"/>
                    <a:cs typeface="メイリオ"/>
                  </a:rPr>
                  <a:t>SNS</a:t>
                </a:r>
                <a:endParaRPr lang="ja-JP" altLang="en-US" sz="3600" b="1" kern="10">
                  <a:solidFill>
                    <a:srgbClr val="FFFFFF"/>
                  </a:solidFill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75964" name="Group 188"/>
            <p:cNvGrpSpPr>
              <a:grpSpLocks/>
            </p:cNvGrpSpPr>
            <p:nvPr/>
          </p:nvGrpSpPr>
          <p:grpSpPr bwMode="auto">
            <a:xfrm>
              <a:off x="795" y="1877"/>
              <a:ext cx="184" cy="366"/>
              <a:chOff x="1447" y="2699"/>
              <a:chExt cx="256" cy="510"/>
            </a:xfrm>
          </p:grpSpPr>
          <p:sp>
            <p:nvSpPr>
              <p:cNvPr id="75965" name="Oval 189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66" name="Oval 190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67" name="Oval 191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68" name="Oval 192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69" name="Rectangle 193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70" name="Oval 194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5971" name="Group 195"/>
            <p:cNvGrpSpPr>
              <a:grpSpLocks/>
            </p:cNvGrpSpPr>
            <p:nvPr/>
          </p:nvGrpSpPr>
          <p:grpSpPr bwMode="auto">
            <a:xfrm>
              <a:off x="2014" y="1820"/>
              <a:ext cx="184" cy="366"/>
              <a:chOff x="1447" y="2699"/>
              <a:chExt cx="256" cy="510"/>
            </a:xfrm>
          </p:grpSpPr>
          <p:sp>
            <p:nvSpPr>
              <p:cNvPr id="75972" name="Oval 196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73" name="Oval 197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74" name="Oval 198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75" name="Oval 199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76" name="Rectangle 200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77" name="Oval 201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5978" name="Group 202"/>
            <p:cNvGrpSpPr>
              <a:grpSpLocks/>
            </p:cNvGrpSpPr>
            <p:nvPr/>
          </p:nvGrpSpPr>
          <p:grpSpPr bwMode="auto">
            <a:xfrm>
              <a:off x="625" y="2500"/>
              <a:ext cx="184" cy="366"/>
              <a:chOff x="1447" y="2699"/>
              <a:chExt cx="256" cy="510"/>
            </a:xfrm>
          </p:grpSpPr>
          <p:sp>
            <p:nvSpPr>
              <p:cNvPr id="75979" name="Oval 203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80" name="Oval 204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81" name="Oval 205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82" name="Oval 206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83" name="Rectangle 207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84" name="Oval 208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5985" name="Group 209"/>
            <p:cNvGrpSpPr>
              <a:grpSpLocks/>
            </p:cNvGrpSpPr>
            <p:nvPr/>
          </p:nvGrpSpPr>
          <p:grpSpPr bwMode="auto">
            <a:xfrm>
              <a:off x="2411" y="2387"/>
              <a:ext cx="184" cy="366"/>
              <a:chOff x="1447" y="2699"/>
              <a:chExt cx="256" cy="510"/>
            </a:xfrm>
          </p:grpSpPr>
          <p:sp>
            <p:nvSpPr>
              <p:cNvPr id="75986" name="Oval 210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87" name="Oval 211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88" name="Oval 212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89" name="Oval 213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90" name="Rectangle 214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91" name="Oval 215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5992" name="Group 216"/>
            <p:cNvGrpSpPr>
              <a:grpSpLocks/>
            </p:cNvGrpSpPr>
            <p:nvPr/>
          </p:nvGrpSpPr>
          <p:grpSpPr bwMode="auto">
            <a:xfrm>
              <a:off x="1107" y="2925"/>
              <a:ext cx="184" cy="366"/>
              <a:chOff x="1447" y="2699"/>
              <a:chExt cx="256" cy="510"/>
            </a:xfrm>
          </p:grpSpPr>
          <p:sp>
            <p:nvSpPr>
              <p:cNvPr id="75993" name="Oval 217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94" name="Oval 218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95" name="Oval 219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96" name="Oval 220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97" name="Rectangle 221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98" name="Oval 222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5999" name="Group 223"/>
            <p:cNvGrpSpPr>
              <a:grpSpLocks/>
            </p:cNvGrpSpPr>
            <p:nvPr/>
          </p:nvGrpSpPr>
          <p:grpSpPr bwMode="auto">
            <a:xfrm>
              <a:off x="2099" y="2897"/>
              <a:ext cx="184" cy="366"/>
              <a:chOff x="1447" y="2699"/>
              <a:chExt cx="256" cy="510"/>
            </a:xfrm>
          </p:grpSpPr>
          <p:sp>
            <p:nvSpPr>
              <p:cNvPr id="76000" name="Oval 224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01" name="Oval 225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02" name="Oval 226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03" name="Oval 227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04" name="Rectangle 228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05" name="Oval 229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6049" name="Group 273"/>
          <p:cNvGrpSpPr>
            <a:grpSpLocks/>
          </p:cNvGrpSpPr>
          <p:nvPr/>
        </p:nvGrpSpPr>
        <p:grpSpPr bwMode="auto">
          <a:xfrm>
            <a:off x="5087938" y="3384550"/>
            <a:ext cx="3848100" cy="2876550"/>
            <a:chOff x="3148" y="1848"/>
            <a:chExt cx="2424" cy="1812"/>
          </a:xfrm>
        </p:grpSpPr>
        <p:grpSp>
          <p:nvGrpSpPr>
            <p:cNvPr id="75920" name="Group 144"/>
            <p:cNvGrpSpPr>
              <a:grpSpLocks/>
            </p:cNvGrpSpPr>
            <p:nvPr/>
          </p:nvGrpSpPr>
          <p:grpSpPr bwMode="auto">
            <a:xfrm>
              <a:off x="3148" y="1990"/>
              <a:ext cx="2353" cy="1468"/>
              <a:chOff x="285" y="254"/>
              <a:chExt cx="2353" cy="1468"/>
            </a:xfrm>
          </p:grpSpPr>
          <p:grpSp>
            <p:nvGrpSpPr>
              <p:cNvPr id="75921" name="Group 145"/>
              <p:cNvGrpSpPr>
                <a:grpSpLocks/>
              </p:cNvGrpSpPr>
              <p:nvPr/>
            </p:nvGrpSpPr>
            <p:grpSpPr bwMode="auto">
              <a:xfrm rot="-900000">
                <a:off x="285" y="431"/>
                <a:ext cx="2353" cy="1217"/>
                <a:chOff x="1178" y="1635"/>
                <a:chExt cx="2353" cy="851"/>
              </a:xfrm>
            </p:grpSpPr>
            <p:sp>
              <p:nvSpPr>
                <p:cNvPr id="75922" name="Oval 146"/>
                <p:cNvSpPr>
                  <a:spLocks noChangeArrowheads="1"/>
                </p:cNvSpPr>
                <p:nvPr/>
              </p:nvSpPr>
              <p:spPr bwMode="auto">
                <a:xfrm rot="-900000">
                  <a:off x="1178" y="1636"/>
                  <a:ext cx="2353" cy="850"/>
                </a:xfrm>
                <a:prstGeom prst="ellipse">
                  <a:avLst/>
                </a:prstGeom>
                <a:noFill/>
                <a:ln w="6350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923" name="Oval 147"/>
                <p:cNvSpPr>
                  <a:spLocks noChangeArrowheads="1"/>
                </p:cNvSpPr>
                <p:nvPr/>
              </p:nvSpPr>
              <p:spPr bwMode="auto">
                <a:xfrm rot="900000">
                  <a:off x="1178" y="1635"/>
                  <a:ext cx="2353" cy="850"/>
                </a:xfrm>
                <a:prstGeom prst="ellipse">
                  <a:avLst/>
                </a:prstGeom>
                <a:noFill/>
                <a:ln w="6350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5924" name="Group 148"/>
              <p:cNvGrpSpPr>
                <a:grpSpLocks/>
              </p:cNvGrpSpPr>
              <p:nvPr/>
            </p:nvGrpSpPr>
            <p:grpSpPr bwMode="auto">
              <a:xfrm rot="-566341">
                <a:off x="1110" y="254"/>
                <a:ext cx="680" cy="582"/>
                <a:chOff x="1703" y="1168"/>
                <a:chExt cx="793" cy="680"/>
              </a:xfrm>
            </p:grpSpPr>
            <p:grpSp>
              <p:nvGrpSpPr>
                <p:cNvPr id="75925" name="Group 149"/>
                <p:cNvGrpSpPr>
                  <a:grpSpLocks/>
                </p:cNvGrpSpPr>
                <p:nvPr/>
              </p:nvGrpSpPr>
              <p:grpSpPr bwMode="auto">
                <a:xfrm>
                  <a:off x="1703" y="1168"/>
                  <a:ext cx="793" cy="680"/>
                  <a:chOff x="1703" y="1168"/>
                  <a:chExt cx="793" cy="680"/>
                </a:xfrm>
              </p:grpSpPr>
              <p:sp>
                <p:nvSpPr>
                  <p:cNvPr id="75926" name="AutoShape 150"/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1168"/>
                    <a:ext cx="793" cy="680"/>
                  </a:xfrm>
                  <a:prstGeom prst="roundRect">
                    <a:avLst>
                      <a:gd name="adj" fmla="val 3088"/>
                    </a:avLst>
                  </a:prstGeom>
                  <a:solidFill>
                    <a:srgbClr val="3366FF"/>
                  </a:solidFill>
                  <a:ln w="127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927" name="Rectangle 151"/>
                  <p:cNvSpPr>
                    <a:spLocks noChangeArrowheads="1"/>
                  </p:cNvSpPr>
                  <p:nvPr/>
                </p:nvSpPr>
                <p:spPr bwMode="auto">
                  <a:xfrm>
                    <a:off x="1717" y="1224"/>
                    <a:ext cx="765" cy="60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75928" name="Group 152"/>
                  <p:cNvGrpSpPr>
                    <a:grpSpLocks/>
                  </p:cNvGrpSpPr>
                  <p:nvPr/>
                </p:nvGrpSpPr>
                <p:grpSpPr bwMode="auto">
                  <a:xfrm>
                    <a:off x="2388" y="1181"/>
                    <a:ext cx="95" cy="29"/>
                    <a:chOff x="2372" y="1168"/>
                    <a:chExt cx="95" cy="29"/>
                  </a:xfrm>
                </p:grpSpPr>
                <p:sp>
                  <p:nvSpPr>
                    <p:cNvPr id="75929" name="Rectangle 1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40" y="1168"/>
                      <a:ext cx="27" cy="2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930" name="Rectangle 1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06" y="1168"/>
                      <a:ext cx="27" cy="2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931" name="Rectangle 1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2" y="1168"/>
                      <a:ext cx="27" cy="2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75932" name="Rectangle 156"/>
                <p:cNvSpPr>
                  <a:spLocks noChangeArrowheads="1"/>
                </p:cNvSpPr>
                <p:nvPr/>
              </p:nvSpPr>
              <p:spPr bwMode="auto">
                <a:xfrm>
                  <a:off x="1788" y="1310"/>
                  <a:ext cx="623" cy="453"/>
                </a:xfrm>
                <a:prstGeom prst="rect">
                  <a:avLst/>
                </a:prstGeom>
                <a:solidFill>
                  <a:srgbClr val="3366FF">
                    <a:alpha val="60001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933" name="WordArt 15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844" y="1423"/>
                  <a:ext cx="513" cy="224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b="1" kern="1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rPr>
                    <a:t>BLOG</a:t>
                  </a:r>
                  <a:endParaRPr lang="ja-JP" altLang="en-US" sz="3600" b="1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endParaRPr>
                </a:p>
              </p:txBody>
            </p:sp>
          </p:grpSp>
          <p:grpSp>
            <p:nvGrpSpPr>
              <p:cNvPr id="75934" name="Group 158"/>
              <p:cNvGrpSpPr>
                <a:grpSpLocks/>
              </p:cNvGrpSpPr>
              <p:nvPr/>
            </p:nvGrpSpPr>
            <p:grpSpPr bwMode="auto">
              <a:xfrm rot="-566341">
                <a:off x="1592" y="630"/>
                <a:ext cx="680" cy="582"/>
                <a:chOff x="2241" y="1678"/>
                <a:chExt cx="793" cy="680"/>
              </a:xfrm>
            </p:grpSpPr>
            <p:grpSp>
              <p:nvGrpSpPr>
                <p:cNvPr id="75935" name="Group 159"/>
                <p:cNvGrpSpPr>
                  <a:grpSpLocks/>
                </p:cNvGrpSpPr>
                <p:nvPr/>
              </p:nvGrpSpPr>
              <p:grpSpPr bwMode="auto">
                <a:xfrm>
                  <a:off x="2241" y="1678"/>
                  <a:ext cx="793" cy="680"/>
                  <a:chOff x="1703" y="1168"/>
                  <a:chExt cx="793" cy="680"/>
                </a:xfrm>
              </p:grpSpPr>
              <p:sp>
                <p:nvSpPr>
                  <p:cNvPr id="75936" name="AutoShape 160"/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1168"/>
                    <a:ext cx="793" cy="680"/>
                  </a:xfrm>
                  <a:prstGeom prst="roundRect">
                    <a:avLst>
                      <a:gd name="adj" fmla="val 3088"/>
                    </a:avLst>
                  </a:prstGeom>
                  <a:solidFill>
                    <a:srgbClr val="3366FF"/>
                  </a:solidFill>
                  <a:ln w="127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937" name="Rectangle 161"/>
                  <p:cNvSpPr>
                    <a:spLocks noChangeArrowheads="1"/>
                  </p:cNvSpPr>
                  <p:nvPr/>
                </p:nvSpPr>
                <p:spPr bwMode="auto">
                  <a:xfrm>
                    <a:off x="1717" y="1224"/>
                    <a:ext cx="765" cy="60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75938" name="Group 162"/>
                  <p:cNvGrpSpPr>
                    <a:grpSpLocks/>
                  </p:cNvGrpSpPr>
                  <p:nvPr/>
                </p:nvGrpSpPr>
                <p:grpSpPr bwMode="auto">
                  <a:xfrm>
                    <a:off x="2388" y="1181"/>
                    <a:ext cx="95" cy="29"/>
                    <a:chOff x="2372" y="1168"/>
                    <a:chExt cx="95" cy="29"/>
                  </a:xfrm>
                </p:grpSpPr>
                <p:sp>
                  <p:nvSpPr>
                    <p:cNvPr id="75939" name="Rectangle 1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40" y="1168"/>
                      <a:ext cx="27" cy="2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940" name="Rectangle 1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06" y="1168"/>
                      <a:ext cx="27" cy="2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941" name="Rectangle 1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2" y="1168"/>
                      <a:ext cx="27" cy="2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75942" name="Rectangle 166"/>
                <p:cNvSpPr>
                  <a:spLocks noChangeArrowheads="1"/>
                </p:cNvSpPr>
                <p:nvPr/>
              </p:nvSpPr>
              <p:spPr bwMode="auto">
                <a:xfrm>
                  <a:off x="2326" y="1820"/>
                  <a:ext cx="623" cy="453"/>
                </a:xfrm>
                <a:prstGeom prst="rect">
                  <a:avLst/>
                </a:prstGeom>
                <a:solidFill>
                  <a:srgbClr val="FF6699">
                    <a:alpha val="60001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943" name="WordArt 16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382" y="1933"/>
                  <a:ext cx="513" cy="224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b="1" kern="1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rPr>
                    <a:t>Diary</a:t>
                  </a:r>
                  <a:endParaRPr lang="ja-JP" altLang="en-US" sz="3600" b="1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endParaRPr>
                </a:p>
              </p:txBody>
            </p:sp>
          </p:grpSp>
          <p:grpSp>
            <p:nvGrpSpPr>
              <p:cNvPr id="75944" name="Group 168"/>
              <p:cNvGrpSpPr>
                <a:grpSpLocks/>
              </p:cNvGrpSpPr>
              <p:nvPr/>
            </p:nvGrpSpPr>
            <p:grpSpPr bwMode="auto">
              <a:xfrm rot="-566341">
                <a:off x="1195" y="1140"/>
                <a:ext cx="680" cy="582"/>
                <a:chOff x="1675" y="2160"/>
                <a:chExt cx="793" cy="680"/>
              </a:xfrm>
            </p:grpSpPr>
            <p:grpSp>
              <p:nvGrpSpPr>
                <p:cNvPr id="75945" name="Group 169"/>
                <p:cNvGrpSpPr>
                  <a:grpSpLocks/>
                </p:cNvGrpSpPr>
                <p:nvPr/>
              </p:nvGrpSpPr>
              <p:grpSpPr bwMode="auto">
                <a:xfrm>
                  <a:off x="1675" y="2160"/>
                  <a:ext cx="793" cy="680"/>
                  <a:chOff x="1703" y="1168"/>
                  <a:chExt cx="793" cy="680"/>
                </a:xfrm>
              </p:grpSpPr>
              <p:sp>
                <p:nvSpPr>
                  <p:cNvPr id="75946" name="AutoShape 170"/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1168"/>
                    <a:ext cx="793" cy="680"/>
                  </a:xfrm>
                  <a:prstGeom prst="roundRect">
                    <a:avLst>
                      <a:gd name="adj" fmla="val 3088"/>
                    </a:avLst>
                  </a:prstGeom>
                  <a:solidFill>
                    <a:srgbClr val="3366FF"/>
                  </a:solidFill>
                  <a:ln w="127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947" name="Rectangle 171"/>
                  <p:cNvSpPr>
                    <a:spLocks noChangeArrowheads="1"/>
                  </p:cNvSpPr>
                  <p:nvPr/>
                </p:nvSpPr>
                <p:spPr bwMode="auto">
                  <a:xfrm>
                    <a:off x="1717" y="1224"/>
                    <a:ext cx="765" cy="60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75948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2388" y="1181"/>
                    <a:ext cx="95" cy="29"/>
                    <a:chOff x="2372" y="1168"/>
                    <a:chExt cx="95" cy="29"/>
                  </a:xfrm>
                </p:grpSpPr>
                <p:sp>
                  <p:nvSpPr>
                    <p:cNvPr id="75949" name="Rectangle 1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40" y="1168"/>
                      <a:ext cx="27" cy="2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950" name="Rectangle 1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06" y="1168"/>
                      <a:ext cx="27" cy="2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951" name="Rectangle 1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2" y="1168"/>
                      <a:ext cx="27" cy="2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75952" name="Rectangle 176"/>
                <p:cNvSpPr>
                  <a:spLocks noChangeArrowheads="1"/>
                </p:cNvSpPr>
                <p:nvPr/>
              </p:nvSpPr>
              <p:spPr bwMode="auto">
                <a:xfrm>
                  <a:off x="1760" y="2302"/>
                  <a:ext cx="623" cy="453"/>
                </a:xfrm>
                <a:prstGeom prst="rect">
                  <a:avLst/>
                </a:prstGeom>
                <a:solidFill>
                  <a:srgbClr val="99CC00">
                    <a:alpha val="59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953" name="WordArt 17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816" y="2415"/>
                  <a:ext cx="513" cy="224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b="1" kern="10" dirty="0" smtClean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rPr>
                    <a:t>Friends</a:t>
                  </a:r>
                  <a:endParaRPr lang="ja-JP" altLang="en-US" sz="3600" b="1" kern="10" dirty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endParaRPr>
                </a:p>
              </p:txBody>
            </p:sp>
          </p:grpSp>
          <p:grpSp>
            <p:nvGrpSpPr>
              <p:cNvPr id="75954" name="Group 178"/>
              <p:cNvGrpSpPr>
                <a:grpSpLocks/>
              </p:cNvGrpSpPr>
              <p:nvPr/>
            </p:nvGrpSpPr>
            <p:grpSpPr bwMode="auto">
              <a:xfrm rot="-566341">
                <a:off x="685" y="772"/>
                <a:ext cx="680" cy="582"/>
                <a:chOff x="1192" y="1735"/>
                <a:chExt cx="793" cy="680"/>
              </a:xfrm>
            </p:grpSpPr>
            <p:grpSp>
              <p:nvGrpSpPr>
                <p:cNvPr id="75955" name="Group 179"/>
                <p:cNvGrpSpPr>
                  <a:grpSpLocks/>
                </p:cNvGrpSpPr>
                <p:nvPr/>
              </p:nvGrpSpPr>
              <p:grpSpPr bwMode="auto">
                <a:xfrm>
                  <a:off x="1192" y="1735"/>
                  <a:ext cx="793" cy="680"/>
                  <a:chOff x="1703" y="1168"/>
                  <a:chExt cx="793" cy="680"/>
                </a:xfrm>
              </p:grpSpPr>
              <p:sp>
                <p:nvSpPr>
                  <p:cNvPr id="75956" name="AutoShape 180"/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1168"/>
                    <a:ext cx="793" cy="680"/>
                  </a:xfrm>
                  <a:prstGeom prst="roundRect">
                    <a:avLst>
                      <a:gd name="adj" fmla="val 3088"/>
                    </a:avLst>
                  </a:prstGeom>
                  <a:solidFill>
                    <a:srgbClr val="3366FF"/>
                  </a:solidFill>
                  <a:ln w="127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957" name="Rectangle 181"/>
                  <p:cNvSpPr>
                    <a:spLocks noChangeArrowheads="1"/>
                  </p:cNvSpPr>
                  <p:nvPr/>
                </p:nvSpPr>
                <p:spPr bwMode="auto">
                  <a:xfrm>
                    <a:off x="1717" y="1224"/>
                    <a:ext cx="765" cy="60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75958" name="Group 182"/>
                  <p:cNvGrpSpPr>
                    <a:grpSpLocks/>
                  </p:cNvGrpSpPr>
                  <p:nvPr/>
                </p:nvGrpSpPr>
                <p:grpSpPr bwMode="auto">
                  <a:xfrm>
                    <a:off x="2388" y="1181"/>
                    <a:ext cx="95" cy="29"/>
                    <a:chOff x="2372" y="1168"/>
                    <a:chExt cx="95" cy="29"/>
                  </a:xfrm>
                </p:grpSpPr>
                <p:sp>
                  <p:nvSpPr>
                    <p:cNvPr id="75959" name="Rectangle 1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40" y="1168"/>
                      <a:ext cx="27" cy="2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960" name="Rectangle 1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06" y="1168"/>
                      <a:ext cx="27" cy="2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961" name="Rectangle 1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2" y="1168"/>
                      <a:ext cx="27" cy="2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75962" name="Rectangle 186"/>
                <p:cNvSpPr>
                  <a:spLocks noChangeArrowheads="1"/>
                </p:cNvSpPr>
                <p:nvPr/>
              </p:nvSpPr>
              <p:spPr bwMode="auto">
                <a:xfrm>
                  <a:off x="1277" y="1877"/>
                  <a:ext cx="623" cy="453"/>
                </a:xfrm>
                <a:prstGeom prst="rect">
                  <a:avLst/>
                </a:prstGeom>
                <a:solidFill>
                  <a:srgbClr val="808080">
                    <a:alpha val="60001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963" name="WordArt 18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333" y="1990"/>
                  <a:ext cx="513" cy="224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b="1" kern="1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rPr>
                    <a:t>Photo</a:t>
                  </a:r>
                  <a:endParaRPr lang="ja-JP" altLang="en-US" sz="3600" b="1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endParaRPr>
                </a:p>
              </p:txBody>
            </p:sp>
          </p:grpSp>
        </p:grpSp>
        <p:grpSp>
          <p:nvGrpSpPr>
            <p:cNvPr id="76006" name="Group 230"/>
            <p:cNvGrpSpPr>
              <a:grpSpLocks/>
            </p:cNvGrpSpPr>
            <p:nvPr/>
          </p:nvGrpSpPr>
          <p:grpSpPr bwMode="auto">
            <a:xfrm>
              <a:off x="3460" y="2047"/>
              <a:ext cx="184" cy="366"/>
              <a:chOff x="1447" y="2699"/>
              <a:chExt cx="256" cy="510"/>
            </a:xfrm>
          </p:grpSpPr>
          <p:sp>
            <p:nvSpPr>
              <p:cNvPr id="76007" name="Oval 231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08" name="Oval 232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09" name="Oval 233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10" name="Oval 234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11" name="Rectangle 235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12" name="Oval 236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6013" name="Group 237"/>
            <p:cNvGrpSpPr>
              <a:grpSpLocks/>
            </p:cNvGrpSpPr>
            <p:nvPr/>
          </p:nvGrpSpPr>
          <p:grpSpPr bwMode="auto">
            <a:xfrm>
              <a:off x="4764" y="1848"/>
              <a:ext cx="184" cy="366"/>
              <a:chOff x="1447" y="2699"/>
              <a:chExt cx="256" cy="510"/>
            </a:xfrm>
          </p:grpSpPr>
          <p:sp>
            <p:nvSpPr>
              <p:cNvPr id="76014" name="Oval 238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15" name="Oval 239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16" name="Oval 240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17" name="Oval 241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18" name="Rectangle 242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19" name="Oval 243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6020" name="Group 244"/>
            <p:cNvGrpSpPr>
              <a:grpSpLocks/>
            </p:cNvGrpSpPr>
            <p:nvPr/>
          </p:nvGrpSpPr>
          <p:grpSpPr bwMode="auto">
            <a:xfrm>
              <a:off x="3290" y="2670"/>
              <a:ext cx="184" cy="366"/>
              <a:chOff x="1447" y="2699"/>
              <a:chExt cx="256" cy="510"/>
            </a:xfrm>
          </p:grpSpPr>
          <p:sp>
            <p:nvSpPr>
              <p:cNvPr id="76021" name="Oval 245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22" name="Oval 246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23" name="Oval 247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24" name="Oval 248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25" name="Rectangle 249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26" name="Oval 250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6027" name="Group 251"/>
            <p:cNvGrpSpPr>
              <a:grpSpLocks/>
            </p:cNvGrpSpPr>
            <p:nvPr/>
          </p:nvGrpSpPr>
          <p:grpSpPr bwMode="auto">
            <a:xfrm>
              <a:off x="5388" y="2358"/>
              <a:ext cx="184" cy="366"/>
              <a:chOff x="1447" y="2699"/>
              <a:chExt cx="256" cy="510"/>
            </a:xfrm>
          </p:grpSpPr>
          <p:sp>
            <p:nvSpPr>
              <p:cNvPr id="76028" name="Oval 252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29" name="Oval 253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30" name="Oval 254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31" name="Oval 255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32" name="Rectangle 256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33" name="Oval 257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6034" name="Group 258"/>
            <p:cNvGrpSpPr>
              <a:grpSpLocks/>
            </p:cNvGrpSpPr>
            <p:nvPr/>
          </p:nvGrpSpPr>
          <p:grpSpPr bwMode="auto">
            <a:xfrm>
              <a:off x="3744" y="3294"/>
              <a:ext cx="184" cy="366"/>
              <a:chOff x="1447" y="2699"/>
              <a:chExt cx="256" cy="510"/>
            </a:xfrm>
          </p:grpSpPr>
          <p:sp>
            <p:nvSpPr>
              <p:cNvPr id="76035" name="Oval 259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36" name="Oval 260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37" name="Oval 261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38" name="Oval 262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39" name="Rectangle 263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40" name="Oval 264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6041" name="Group 265"/>
            <p:cNvGrpSpPr>
              <a:grpSpLocks/>
            </p:cNvGrpSpPr>
            <p:nvPr/>
          </p:nvGrpSpPr>
          <p:grpSpPr bwMode="auto">
            <a:xfrm>
              <a:off x="5019" y="3010"/>
              <a:ext cx="184" cy="366"/>
              <a:chOff x="1447" y="2699"/>
              <a:chExt cx="256" cy="510"/>
            </a:xfrm>
          </p:grpSpPr>
          <p:sp>
            <p:nvSpPr>
              <p:cNvPr id="76042" name="Oval 266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43" name="Oval 267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44" name="Oval 268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45" name="Oval 269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46" name="Rectangle 270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47" name="Oval 271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516" name="Group 500"/>
          <p:cNvGrpSpPr>
            <a:grpSpLocks/>
          </p:cNvGrpSpPr>
          <p:nvPr/>
        </p:nvGrpSpPr>
        <p:grpSpPr bwMode="auto">
          <a:xfrm>
            <a:off x="452438" y="458788"/>
            <a:ext cx="4275137" cy="2159000"/>
            <a:chOff x="285" y="289"/>
            <a:chExt cx="2524" cy="1275"/>
          </a:xfrm>
        </p:grpSpPr>
        <p:sp>
          <p:nvSpPr>
            <p:cNvPr id="86368" name="Oval 352"/>
            <p:cNvSpPr>
              <a:spLocks noChangeArrowheads="1"/>
            </p:cNvSpPr>
            <p:nvPr/>
          </p:nvSpPr>
          <p:spPr bwMode="auto">
            <a:xfrm>
              <a:off x="342" y="856"/>
              <a:ext cx="482" cy="482"/>
            </a:xfrm>
            <a:prstGeom prst="ellipse">
              <a:avLst/>
            </a:prstGeom>
            <a:solidFill>
              <a:srgbClr val="3366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188" name="Group 172"/>
            <p:cNvGrpSpPr>
              <a:grpSpLocks/>
            </p:cNvGrpSpPr>
            <p:nvPr/>
          </p:nvGrpSpPr>
          <p:grpSpPr bwMode="auto">
            <a:xfrm>
              <a:off x="710" y="743"/>
              <a:ext cx="184" cy="366"/>
              <a:chOff x="1447" y="2699"/>
              <a:chExt cx="256" cy="510"/>
            </a:xfrm>
          </p:grpSpPr>
          <p:sp>
            <p:nvSpPr>
              <p:cNvPr id="86189" name="Oval 173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190" name="Oval 174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191" name="Oval 175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192" name="Oval 176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193" name="Rectangle 177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194" name="Oval 178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195" name="Group 179"/>
            <p:cNvGrpSpPr>
              <a:grpSpLocks/>
            </p:cNvGrpSpPr>
            <p:nvPr/>
          </p:nvGrpSpPr>
          <p:grpSpPr bwMode="auto">
            <a:xfrm>
              <a:off x="2071" y="771"/>
              <a:ext cx="184" cy="366"/>
              <a:chOff x="1447" y="2699"/>
              <a:chExt cx="256" cy="510"/>
            </a:xfrm>
          </p:grpSpPr>
          <p:sp>
            <p:nvSpPr>
              <p:cNvPr id="86196" name="Oval 180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197" name="Oval 181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198" name="Oval 182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199" name="Oval 183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00" name="Rectangle 184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01" name="Oval 185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202" name="Group 186"/>
            <p:cNvGrpSpPr>
              <a:grpSpLocks/>
            </p:cNvGrpSpPr>
            <p:nvPr/>
          </p:nvGrpSpPr>
          <p:grpSpPr bwMode="auto">
            <a:xfrm>
              <a:off x="2071" y="346"/>
              <a:ext cx="184" cy="366"/>
              <a:chOff x="1447" y="2699"/>
              <a:chExt cx="256" cy="510"/>
            </a:xfrm>
          </p:grpSpPr>
          <p:sp>
            <p:nvSpPr>
              <p:cNvPr id="86203" name="Oval 187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04" name="Oval 188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05" name="Oval 189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06" name="Oval 190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07" name="Rectangle 191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08" name="Oval 192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209" name="Group 193"/>
            <p:cNvGrpSpPr>
              <a:grpSpLocks/>
            </p:cNvGrpSpPr>
            <p:nvPr/>
          </p:nvGrpSpPr>
          <p:grpSpPr bwMode="auto">
            <a:xfrm>
              <a:off x="2071" y="1196"/>
              <a:ext cx="184" cy="366"/>
              <a:chOff x="1447" y="2699"/>
              <a:chExt cx="256" cy="510"/>
            </a:xfrm>
          </p:grpSpPr>
          <p:sp>
            <p:nvSpPr>
              <p:cNvPr id="86210" name="Oval 194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11" name="Oval 195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12" name="Oval 196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13" name="Oval 197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14" name="Rectangle 198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15" name="Oval 199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216" name="Group 200"/>
            <p:cNvGrpSpPr>
              <a:grpSpLocks/>
            </p:cNvGrpSpPr>
            <p:nvPr/>
          </p:nvGrpSpPr>
          <p:grpSpPr bwMode="auto">
            <a:xfrm>
              <a:off x="2326" y="544"/>
              <a:ext cx="184" cy="366"/>
              <a:chOff x="1447" y="2699"/>
              <a:chExt cx="256" cy="510"/>
            </a:xfrm>
          </p:grpSpPr>
          <p:sp>
            <p:nvSpPr>
              <p:cNvPr id="86217" name="Oval 201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18" name="Oval 202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19" name="Oval 203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20" name="Oval 204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21" name="Rectangle 205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22" name="Oval 206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223" name="Group 207"/>
            <p:cNvGrpSpPr>
              <a:grpSpLocks/>
            </p:cNvGrpSpPr>
            <p:nvPr/>
          </p:nvGrpSpPr>
          <p:grpSpPr bwMode="auto">
            <a:xfrm>
              <a:off x="2326" y="969"/>
              <a:ext cx="184" cy="366"/>
              <a:chOff x="1447" y="2699"/>
              <a:chExt cx="256" cy="510"/>
            </a:xfrm>
          </p:grpSpPr>
          <p:sp>
            <p:nvSpPr>
              <p:cNvPr id="86224" name="Oval 208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25" name="Oval 209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26" name="Oval 210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27" name="Oval 211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28" name="Rectangle 212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29" name="Oval 213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230" name="Group 214"/>
            <p:cNvGrpSpPr>
              <a:grpSpLocks/>
            </p:cNvGrpSpPr>
            <p:nvPr/>
          </p:nvGrpSpPr>
          <p:grpSpPr bwMode="auto">
            <a:xfrm>
              <a:off x="1816" y="544"/>
              <a:ext cx="184" cy="366"/>
              <a:chOff x="1447" y="2699"/>
              <a:chExt cx="256" cy="510"/>
            </a:xfrm>
          </p:grpSpPr>
          <p:sp>
            <p:nvSpPr>
              <p:cNvPr id="86231" name="Oval 215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32" name="Oval 216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33" name="Oval 217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34" name="Oval 218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35" name="Rectangle 219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36" name="Oval 220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237" name="Group 221"/>
            <p:cNvGrpSpPr>
              <a:grpSpLocks/>
            </p:cNvGrpSpPr>
            <p:nvPr/>
          </p:nvGrpSpPr>
          <p:grpSpPr bwMode="auto">
            <a:xfrm>
              <a:off x="1816" y="969"/>
              <a:ext cx="184" cy="366"/>
              <a:chOff x="1447" y="2699"/>
              <a:chExt cx="256" cy="510"/>
            </a:xfrm>
          </p:grpSpPr>
          <p:sp>
            <p:nvSpPr>
              <p:cNvPr id="86238" name="Oval 222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39" name="Oval 223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40" name="Oval 224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41" name="Oval 225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42" name="Rectangle 226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43" name="Oval 227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6244" name="AutoShape 228"/>
            <p:cNvSpPr>
              <a:spLocks noChangeArrowheads="1"/>
            </p:cNvSpPr>
            <p:nvPr/>
          </p:nvSpPr>
          <p:spPr bwMode="auto">
            <a:xfrm>
              <a:off x="342" y="488"/>
              <a:ext cx="397" cy="255"/>
            </a:xfrm>
            <a:prstGeom prst="wedgeEllipseCallout">
              <a:avLst>
                <a:gd name="adj1" fmla="val 41185"/>
                <a:gd name="adj2" fmla="val 55097"/>
              </a:avLst>
            </a:prstGeom>
            <a:solidFill>
              <a:schemeClr val="bg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ja-JP" altLang="en-US" sz="1400" b="1">
                  <a:ea typeface="メイリオ" pitchFamily="50" charset="-128"/>
                  <a:cs typeface="メイリオ" pitchFamily="50" charset="-128"/>
                </a:rPr>
                <a:t>投稿</a:t>
              </a:r>
            </a:p>
          </p:txBody>
        </p:sp>
        <p:grpSp>
          <p:nvGrpSpPr>
            <p:cNvPr id="86266" name="Group 250"/>
            <p:cNvGrpSpPr>
              <a:grpSpLocks/>
            </p:cNvGrpSpPr>
            <p:nvPr/>
          </p:nvGrpSpPr>
          <p:grpSpPr bwMode="auto">
            <a:xfrm>
              <a:off x="455" y="856"/>
              <a:ext cx="226" cy="193"/>
              <a:chOff x="1703" y="1168"/>
              <a:chExt cx="793" cy="680"/>
            </a:xfrm>
          </p:grpSpPr>
          <p:grpSp>
            <p:nvGrpSpPr>
              <p:cNvPr id="86267" name="Group 251"/>
              <p:cNvGrpSpPr>
                <a:grpSpLocks/>
              </p:cNvGrpSpPr>
              <p:nvPr/>
            </p:nvGrpSpPr>
            <p:grpSpPr bwMode="auto">
              <a:xfrm>
                <a:off x="1703" y="1168"/>
                <a:ext cx="793" cy="680"/>
                <a:chOff x="1703" y="1168"/>
                <a:chExt cx="793" cy="680"/>
              </a:xfrm>
            </p:grpSpPr>
            <p:sp>
              <p:nvSpPr>
                <p:cNvPr id="86268" name="AutoShape 252"/>
                <p:cNvSpPr>
                  <a:spLocks noChangeArrowheads="1"/>
                </p:cNvSpPr>
                <p:nvPr/>
              </p:nvSpPr>
              <p:spPr bwMode="auto">
                <a:xfrm>
                  <a:off x="1703" y="1168"/>
                  <a:ext cx="793" cy="680"/>
                </a:xfrm>
                <a:prstGeom prst="roundRect">
                  <a:avLst>
                    <a:gd name="adj" fmla="val 3088"/>
                  </a:avLst>
                </a:prstGeom>
                <a:solidFill>
                  <a:srgbClr val="3366FF"/>
                </a:solidFill>
                <a:ln w="127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269" name="Rectangle 253"/>
                <p:cNvSpPr>
                  <a:spLocks noChangeArrowheads="1"/>
                </p:cNvSpPr>
                <p:nvPr/>
              </p:nvSpPr>
              <p:spPr bwMode="auto">
                <a:xfrm>
                  <a:off x="1717" y="1224"/>
                  <a:ext cx="765" cy="60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86270" name="Group 254"/>
                <p:cNvGrpSpPr>
                  <a:grpSpLocks/>
                </p:cNvGrpSpPr>
                <p:nvPr/>
              </p:nvGrpSpPr>
              <p:grpSpPr bwMode="auto">
                <a:xfrm>
                  <a:off x="2388" y="1181"/>
                  <a:ext cx="95" cy="29"/>
                  <a:chOff x="2372" y="1168"/>
                  <a:chExt cx="95" cy="29"/>
                </a:xfrm>
              </p:grpSpPr>
              <p:sp>
                <p:nvSpPr>
                  <p:cNvPr id="86271" name="Rectangle 255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272" name="Rectangle 256"/>
                  <p:cNvSpPr>
                    <a:spLocks noChangeArrowheads="1"/>
                  </p:cNvSpPr>
                  <p:nvPr/>
                </p:nvSpPr>
                <p:spPr bwMode="auto">
                  <a:xfrm>
                    <a:off x="2406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273" name="Rectangle 257"/>
                  <p:cNvSpPr>
                    <a:spLocks noChangeArrowheads="1"/>
                  </p:cNvSpPr>
                  <p:nvPr/>
                </p:nvSpPr>
                <p:spPr bwMode="auto">
                  <a:xfrm>
                    <a:off x="2372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86274" name="Rectangle 258"/>
              <p:cNvSpPr>
                <a:spLocks noChangeArrowheads="1"/>
              </p:cNvSpPr>
              <p:nvPr/>
            </p:nvSpPr>
            <p:spPr bwMode="auto">
              <a:xfrm>
                <a:off x="1788" y="1310"/>
                <a:ext cx="623" cy="453"/>
              </a:xfrm>
              <a:prstGeom prst="rect">
                <a:avLst/>
              </a:prstGeom>
              <a:solidFill>
                <a:srgbClr val="FF6600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75" name="WordArt 259"/>
              <p:cNvSpPr>
                <a:spLocks noChangeArrowheads="1" noChangeShapeType="1" noTextEdit="1"/>
              </p:cNvSpPr>
              <p:nvPr/>
            </p:nvSpPr>
            <p:spPr bwMode="auto">
              <a:xfrm>
                <a:off x="1844" y="1423"/>
                <a:ext cx="513" cy="22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Mixi</a:t>
                </a:r>
                <a:endParaRPr lang="ja-JP" altLang="en-US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86348" name="Group 332"/>
            <p:cNvGrpSpPr>
              <a:grpSpLocks/>
            </p:cNvGrpSpPr>
            <p:nvPr/>
          </p:nvGrpSpPr>
          <p:grpSpPr bwMode="auto">
            <a:xfrm>
              <a:off x="540" y="1026"/>
              <a:ext cx="226" cy="193"/>
              <a:chOff x="1703" y="1168"/>
              <a:chExt cx="793" cy="680"/>
            </a:xfrm>
          </p:grpSpPr>
          <p:grpSp>
            <p:nvGrpSpPr>
              <p:cNvPr id="86349" name="Group 333"/>
              <p:cNvGrpSpPr>
                <a:grpSpLocks/>
              </p:cNvGrpSpPr>
              <p:nvPr/>
            </p:nvGrpSpPr>
            <p:grpSpPr bwMode="auto">
              <a:xfrm>
                <a:off x="1703" y="1168"/>
                <a:ext cx="793" cy="680"/>
                <a:chOff x="1703" y="1168"/>
                <a:chExt cx="793" cy="680"/>
              </a:xfrm>
            </p:grpSpPr>
            <p:sp>
              <p:nvSpPr>
                <p:cNvPr id="86350" name="AutoShape 334"/>
                <p:cNvSpPr>
                  <a:spLocks noChangeArrowheads="1"/>
                </p:cNvSpPr>
                <p:nvPr/>
              </p:nvSpPr>
              <p:spPr bwMode="auto">
                <a:xfrm>
                  <a:off x="1703" y="1168"/>
                  <a:ext cx="793" cy="680"/>
                </a:xfrm>
                <a:prstGeom prst="roundRect">
                  <a:avLst>
                    <a:gd name="adj" fmla="val 3088"/>
                  </a:avLst>
                </a:prstGeom>
                <a:solidFill>
                  <a:srgbClr val="3366FF"/>
                </a:solidFill>
                <a:ln w="127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351" name="Rectangle 335"/>
                <p:cNvSpPr>
                  <a:spLocks noChangeArrowheads="1"/>
                </p:cNvSpPr>
                <p:nvPr/>
              </p:nvSpPr>
              <p:spPr bwMode="auto">
                <a:xfrm>
                  <a:off x="1717" y="1224"/>
                  <a:ext cx="765" cy="60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86352" name="Group 336"/>
                <p:cNvGrpSpPr>
                  <a:grpSpLocks/>
                </p:cNvGrpSpPr>
                <p:nvPr/>
              </p:nvGrpSpPr>
              <p:grpSpPr bwMode="auto">
                <a:xfrm>
                  <a:off x="2388" y="1181"/>
                  <a:ext cx="95" cy="29"/>
                  <a:chOff x="2372" y="1168"/>
                  <a:chExt cx="95" cy="29"/>
                </a:xfrm>
              </p:grpSpPr>
              <p:sp>
                <p:nvSpPr>
                  <p:cNvPr id="86353" name="Rectangle 337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354" name="Rectangle 338"/>
                  <p:cNvSpPr>
                    <a:spLocks noChangeArrowheads="1"/>
                  </p:cNvSpPr>
                  <p:nvPr/>
                </p:nvSpPr>
                <p:spPr bwMode="auto">
                  <a:xfrm>
                    <a:off x="2406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355" name="Rectangle 339"/>
                  <p:cNvSpPr>
                    <a:spLocks noChangeArrowheads="1"/>
                  </p:cNvSpPr>
                  <p:nvPr/>
                </p:nvSpPr>
                <p:spPr bwMode="auto">
                  <a:xfrm>
                    <a:off x="2372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86356" name="Rectangle 340"/>
              <p:cNvSpPr>
                <a:spLocks noChangeArrowheads="1"/>
              </p:cNvSpPr>
              <p:nvPr/>
            </p:nvSpPr>
            <p:spPr bwMode="auto">
              <a:xfrm>
                <a:off x="1788" y="1310"/>
                <a:ext cx="623" cy="453"/>
              </a:xfrm>
              <a:prstGeom prst="rect">
                <a:avLst/>
              </a:prstGeom>
              <a:solidFill>
                <a:srgbClr val="3366FF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357" name="WordArt 341"/>
              <p:cNvSpPr>
                <a:spLocks noChangeArrowheads="1" noChangeShapeType="1" noTextEdit="1"/>
              </p:cNvSpPr>
              <p:nvPr/>
            </p:nvSpPr>
            <p:spPr bwMode="auto">
              <a:xfrm>
                <a:off x="1844" y="1423"/>
                <a:ext cx="513" cy="22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Facebook</a:t>
                </a:r>
                <a:endParaRPr lang="ja-JP" altLang="en-US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86358" name="Group 342"/>
            <p:cNvGrpSpPr>
              <a:grpSpLocks/>
            </p:cNvGrpSpPr>
            <p:nvPr/>
          </p:nvGrpSpPr>
          <p:grpSpPr bwMode="auto">
            <a:xfrm>
              <a:off x="285" y="1083"/>
              <a:ext cx="226" cy="193"/>
              <a:chOff x="1703" y="1168"/>
              <a:chExt cx="793" cy="680"/>
            </a:xfrm>
          </p:grpSpPr>
          <p:grpSp>
            <p:nvGrpSpPr>
              <p:cNvPr id="86359" name="Group 343"/>
              <p:cNvGrpSpPr>
                <a:grpSpLocks/>
              </p:cNvGrpSpPr>
              <p:nvPr/>
            </p:nvGrpSpPr>
            <p:grpSpPr bwMode="auto">
              <a:xfrm>
                <a:off x="1703" y="1168"/>
                <a:ext cx="793" cy="680"/>
                <a:chOff x="1703" y="1168"/>
                <a:chExt cx="793" cy="680"/>
              </a:xfrm>
            </p:grpSpPr>
            <p:sp>
              <p:nvSpPr>
                <p:cNvPr id="86360" name="AutoShape 344"/>
                <p:cNvSpPr>
                  <a:spLocks noChangeArrowheads="1"/>
                </p:cNvSpPr>
                <p:nvPr/>
              </p:nvSpPr>
              <p:spPr bwMode="auto">
                <a:xfrm>
                  <a:off x="1703" y="1168"/>
                  <a:ext cx="793" cy="680"/>
                </a:xfrm>
                <a:prstGeom prst="roundRect">
                  <a:avLst>
                    <a:gd name="adj" fmla="val 3088"/>
                  </a:avLst>
                </a:prstGeom>
                <a:solidFill>
                  <a:srgbClr val="3366FF"/>
                </a:solidFill>
                <a:ln w="127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361" name="Rectangle 345"/>
                <p:cNvSpPr>
                  <a:spLocks noChangeArrowheads="1"/>
                </p:cNvSpPr>
                <p:nvPr/>
              </p:nvSpPr>
              <p:spPr bwMode="auto">
                <a:xfrm>
                  <a:off x="1717" y="1224"/>
                  <a:ext cx="765" cy="60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86362" name="Group 346"/>
                <p:cNvGrpSpPr>
                  <a:grpSpLocks/>
                </p:cNvGrpSpPr>
                <p:nvPr/>
              </p:nvGrpSpPr>
              <p:grpSpPr bwMode="auto">
                <a:xfrm>
                  <a:off x="2388" y="1181"/>
                  <a:ext cx="95" cy="29"/>
                  <a:chOff x="2372" y="1168"/>
                  <a:chExt cx="95" cy="29"/>
                </a:xfrm>
              </p:grpSpPr>
              <p:sp>
                <p:nvSpPr>
                  <p:cNvPr id="86363" name="Rectangle 347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364" name="Rectangle 348"/>
                  <p:cNvSpPr>
                    <a:spLocks noChangeArrowheads="1"/>
                  </p:cNvSpPr>
                  <p:nvPr/>
                </p:nvSpPr>
                <p:spPr bwMode="auto">
                  <a:xfrm>
                    <a:off x="2406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365" name="Rectangle 349"/>
                  <p:cNvSpPr>
                    <a:spLocks noChangeArrowheads="1"/>
                  </p:cNvSpPr>
                  <p:nvPr/>
                </p:nvSpPr>
                <p:spPr bwMode="auto">
                  <a:xfrm>
                    <a:off x="2372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86366" name="Rectangle 350"/>
              <p:cNvSpPr>
                <a:spLocks noChangeArrowheads="1"/>
              </p:cNvSpPr>
              <p:nvPr/>
            </p:nvSpPr>
            <p:spPr bwMode="auto">
              <a:xfrm>
                <a:off x="1788" y="1310"/>
                <a:ext cx="623" cy="453"/>
              </a:xfrm>
              <a:prstGeom prst="rect">
                <a:avLst/>
              </a:prstGeom>
              <a:solidFill>
                <a:srgbClr val="66CCFF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367" name="WordArt 351"/>
              <p:cNvSpPr>
                <a:spLocks noChangeArrowheads="1" noChangeShapeType="1" noTextEdit="1"/>
              </p:cNvSpPr>
              <p:nvPr/>
            </p:nvSpPr>
            <p:spPr bwMode="auto">
              <a:xfrm>
                <a:off x="1844" y="1423"/>
                <a:ext cx="513" cy="22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Twitter</a:t>
                </a:r>
                <a:endParaRPr lang="ja-JP" altLang="en-US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sp>
          <p:nvSpPr>
            <p:cNvPr id="86369" name="Line 353"/>
            <p:cNvSpPr>
              <a:spLocks noChangeShapeType="1"/>
            </p:cNvSpPr>
            <p:nvPr/>
          </p:nvSpPr>
          <p:spPr bwMode="auto">
            <a:xfrm flipV="1">
              <a:off x="937" y="402"/>
              <a:ext cx="1134" cy="539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 type="triangle" w="med" len="med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370" name="Line 354"/>
            <p:cNvSpPr>
              <a:spLocks noChangeShapeType="1"/>
            </p:cNvSpPr>
            <p:nvPr/>
          </p:nvSpPr>
          <p:spPr bwMode="auto">
            <a:xfrm flipV="1">
              <a:off x="937" y="771"/>
              <a:ext cx="851" cy="198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 type="triangle" w="med" len="med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371" name="Line 355"/>
            <p:cNvSpPr>
              <a:spLocks noChangeShapeType="1"/>
            </p:cNvSpPr>
            <p:nvPr/>
          </p:nvSpPr>
          <p:spPr bwMode="auto">
            <a:xfrm flipV="1">
              <a:off x="937" y="941"/>
              <a:ext cx="1106" cy="5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 type="triangle" w="med" len="med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372" name="Line 356"/>
            <p:cNvSpPr>
              <a:spLocks noChangeShapeType="1"/>
            </p:cNvSpPr>
            <p:nvPr/>
          </p:nvSpPr>
          <p:spPr bwMode="auto">
            <a:xfrm>
              <a:off x="937" y="1025"/>
              <a:ext cx="851" cy="115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 type="triangle" w="med" len="med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373" name="Line 357"/>
            <p:cNvSpPr>
              <a:spLocks noChangeShapeType="1"/>
            </p:cNvSpPr>
            <p:nvPr/>
          </p:nvSpPr>
          <p:spPr bwMode="auto">
            <a:xfrm>
              <a:off x="937" y="1054"/>
              <a:ext cx="1106" cy="39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 type="triangle" w="med" len="med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86374" name="Group 358"/>
            <p:cNvGrpSpPr>
              <a:grpSpLocks/>
            </p:cNvGrpSpPr>
            <p:nvPr/>
          </p:nvGrpSpPr>
          <p:grpSpPr bwMode="auto">
            <a:xfrm>
              <a:off x="1079" y="771"/>
              <a:ext cx="425" cy="425"/>
              <a:chOff x="1263" y="2005"/>
              <a:chExt cx="681" cy="681"/>
            </a:xfrm>
          </p:grpSpPr>
          <p:grpSp>
            <p:nvGrpSpPr>
              <p:cNvPr id="86375" name="Group 359"/>
              <p:cNvGrpSpPr>
                <a:grpSpLocks/>
              </p:cNvGrpSpPr>
              <p:nvPr/>
            </p:nvGrpSpPr>
            <p:grpSpPr bwMode="auto">
              <a:xfrm>
                <a:off x="1263" y="2005"/>
                <a:ext cx="681" cy="681"/>
                <a:chOff x="2014" y="1735"/>
                <a:chExt cx="681" cy="681"/>
              </a:xfrm>
            </p:grpSpPr>
            <p:sp>
              <p:nvSpPr>
                <p:cNvPr id="86376" name="Oval 360"/>
                <p:cNvSpPr>
                  <a:spLocks noChangeArrowheads="1"/>
                </p:cNvSpPr>
                <p:nvPr/>
              </p:nvSpPr>
              <p:spPr bwMode="auto">
                <a:xfrm>
                  <a:off x="2014" y="1735"/>
                  <a:ext cx="681" cy="681"/>
                </a:xfrm>
                <a:prstGeom prst="ellipse">
                  <a:avLst/>
                </a:prstGeom>
                <a:solidFill>
                  <a:srgbClr val="00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377" name="Oval 361"/>
                <p:cNvSpPr>
                  <a:spLocks noChangeArrowheads="1"/>
                </p:cNvSpPr>
                <p:nvPr/>
              </p:nvSpPr>
              <p:spPr bwMode="auto">
                <a:xfrm>
                  <a:off x="2355" y="1791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378" name="Group 362"/>
              <p:cNvGrpSpPr>
                <a:grpSpLocks/>
              </p:cNvGrpSpPr>
              <p:nvPr/>
            </p:nvGrpSpPr>
            <p:grpSpPr bwMode="auto">
              <a:xfrm>
                <a:off x="1263" y="2090"/>
                <a:ext cx="681" cy="538"/>
                <a:chOff x="2014" y="1820"/>
                <a:chExt cx="681" cy="538"/>
              </a:xfrm>
            </p:grpSpPr>
            <p:sp>
              <p:nvSpPr>
                <p:cNvPr id="86379" name="Oval 363"/>
                <p:cNvSpPr>
                  <a:spLocks noChangeArrowheads="1"/>
                </p:cNvSpPr>
                <p:nvPr/>
              </p:nvSpPr>
              <p:spPr bwMode="auto">
                <a:xfrm>
                  <a:off x="2014" y="1820"/>
                  <a:ext cx="681" cy="538"/>
                </a:xfrm>
                <a:prstGeom prst="ellipse">
                  <a:avLst/>
                </a:prstGeom>
                <a:noFill/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380" name="Oval 364"/>
                <p:cNvSpPr>
                  <a:spLocks noChangeArrowheads="1"/>
                </p:cNvSpPr>
                <p:nvPr/>
              </p:nvSpPr>
              <p:spPr bwMode="auto">
                <a:xfrm>
                  <a:off x="2014" y="1962"/>
                  <a:ext cx="681" cy="255"/>
                </a:xfrm>
                <a:prstGeom prst="ellipse">
                  <a:avLst/>
                </a:prstGeom>
                <a:noFill/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381" name="Group 365"/>
              <p:cNvGrpSpPr>
                <a:grpSpLocks/>
              </p:cNvGrpSpPr>
              <p:nvPr/>
            </p:nvGrpSpPr>
            <p:grpSpPr bwMode="auto">
              <a:xfrm rot="5400000">
                <a:off x="1276" y="2077"/>
                <a:ext cx="681" cy="538"/>
                <a:chOff x="2014" y="1820"/>
                <a:chExt cx="681" cy="538"/>
              </a:xfrm>
            </p:grpSpPr>
            <p:sp>
              <p:nvSpPr>
                <p:cNvPr id="86382" name="Oval 366"/>
                <p:cNvSpPr>
                  <a:spLocks noChangeArrowheads="1"/>
                </p:cNvSpPr>
                <p:nvPr/>
              </p:nvSpPr>
              <p:spPr bwMode="auto">
                <a:xfrm>
                  <a:off x="2014" y="1820"/>
                  <a:ext cx="681" cy="538"/>
                </a:xfrm>
                <a:prstGeom prst="ellipse">
                  <a:avLst/>
                </a:prstGeom>
                <a:noFill/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383" name="Oval 367"/>
                <p:cNvSpPr>
                  <a:spLocks noChangeArrowheads="1"/>
                </p:cNvSpPr>
                <p:nvPr/>
              </p:nvSpPr>
              <p:spPr bwMode="auto">
                <a:xfrm>
                  <a:off x="2014" y="1962"/>
                  <a:ext cx="681" cy="255"/>
                </a:xfrm>
                <a:prstGeom prst="ellipse">
                  <a:avLst/>
                </a:prstGeom>
                <a:noFill/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6384" name="WordArt 368"/>
              <p:cNvSpPr>
                <a:spLocks noChangeArrowheads="1" noChangeShapeType="1" noTextEdit="1"/>
              </p:cNvSpPr>
              <p:nvPr/>
            </p:nvSpPr>
            <p:spPr bwMode="auto">
              <a:xfrm>
                <a:off x="1332" y="2141"/>
                <a:ext cx="510" cy="35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SlantUp">
                  <a:avLst>
                    <a:gd name="adj" fmla="val 55556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effectLst>
                      <a:outerShdw dist="35921" dir="2700000" algn="ctr" rotWithShape="0">
                        <a:schemeClr val="tx2">
                          <a:alpha val="50000"/>
                        </a:schemeClr>
                      </a:outerShdw>
                    </a:effectLst>
                    <a:latin typeface="メイリオ"/>
                    <a:ea typeface="メイリオ"/>
                    <a:cs typeface="メイリオ"/>
                  </a:rPr>
                  <a:t>SNS</a:t>
                </a:r>
                <a:endParaRPr lang="ja-JP" altLang="en-US" sz="3600" b="1" kern="10">
                  <a:solidFill>
                    <a:srgbClr val="FFFFFF"/>
                  </a:solidFill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sp>
          <p:nvSpPr>
            <p:cNvPr id="86396" name="AutoShape 380"/>
            <p:cNvSpPr>
              <a:spLocks noChangeArrowheads="1"/>
            </p:cNvSpPr>
            <p:nvPr/>
          </p:nvSpPr>
          <p:spPr bwMode="auto">
            <a:xfrm>
              <a:off x="2269" y="289"/>
              <a:ext cx="256" cy="198"/>
            </a:xfrm>
            <a:prstGeom prst="wedgeEllipseCallout">
              <a:avLst>
                <a:gd name="adj1" fmla="val -46875"/>
                <a:gd name="adj2" fmla="val 41921"/>
              </a:avLst>
            </a:prstGeom>
            <a:solidFill>
              <a:srgbClr val="3366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800" b="1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いいね</a:t>
              </a:r>
              <a:r>
                <a:rPr lang="en-US" altLang="ja-JP" sz="800" b="1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!</a:t>
              </a:r>
            </a:p>
          </p:txBody>
        </p:sp>
        <p:sp>
          <p:nvSpPr>
            <p:cNvPr id="86398" name="AutoShape 382"/>
            <p:cNvSpPr>
              <a:spLocks noChangeArrowheads="1"/>
            </p:cNvSpPr>
            <p:nvPr/>
          </p:nvSpPr>
          <p:spPr bwMode="auto">
            <a:xfrm>
              <a:off x="2326" y="1366"/>
              <a:ext cx="256" cy="198"/>
            </a:xfrm>
            <a:prstGeom prst="wedgeEllipseCallout">
              <a:avLst>
                <a:gd name="adj1" fmla="val -62111"/>
                <a:gd name="adj2" fmla="val -28282"/>
              </a:avLst>
            </a:prstGeom>
            <a:solidFill>
              <a:srgbClr val="3366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800" b="1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いいね</a:t>
              </a:r>
              <a:r>
                <a:rPr lang="en-US" altLang="ja-JP" sz="800" b="1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!</a:t>
              </a:r>
            </a:p>
          </p:txBody>
        </p:sp>
        <p:sp>
          <p:nvSpPr>
            <p:cNvPr id="86399" name="AutoShape 383"/>
            <p:cNvSpPr>
              <a:spLocks noChangeArrowheads="1"/>
            </p:cNvSpPr>
            <p:nvPr/>
          </p:nvSpPr>
          <p:spPr bwMode="auto">
            <a:xfrm>
              <a:off x="2553" y="856"/>
              <a:ext cx="256" cy="198"/>
            </a:xfrm>
            <a:prstGeom prst="wedgeEllipseCallout">
              <a:avLst>
                <a:gd name="adj1" fmla="val -67968"/>
                <a:gd name="adj2" fmla="val 20204"/>
              </a:avLst>
            </a:prstGeom>
            <a:solidFill>
              <a:srgbClr val="3366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800" b="1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いいね</a:t>
              </a:r>
              <a:r>
                <a:rPr lang="en-US" altLang="ja-JP" sz="800" b="1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!</a:t>
              </a:r>
            </a:p>
          </p:txBody>
        </p:sp>
      </p:grpSp>
      <p:grpSp>
        <p:nvGrpSpPr>
          <p:cNvPr id="86515" name="Group 499"/>
          <p:cNvGrpSpPr>
            <a:grpSpLocks/>
          </p:cNvGrpSpPr>
          <p:nvPr/>
        </p:nvGrpSpPr>
        <p:grpSpPr bwMode="auto">
          <a:xfrm>
            <a:off x="631825" y="2484438"/>
            <a:ext cx="1935163" cy="2200275"/>
            <a:chOff x="2553" y="2104"/>
            <a:chExt cx="1219" cy="1386"/>
          </a:xfrm>
        </p:grpSpPr>
        <p:grpSp>
          <p:nvGrpSpPr>
            <p:cNvPr id="86514" name="Group 498"/>
            <p:cNvGrpSpPr>
              <a:grpSpLocks/>
            </p:cNvGrpSpPr>
            <p:nvPr/>
          </p:nvGrpSpPr>
          <p:grpSpPr bwMode="auto">
            <a:xfrm>
              <a:off x="2891" y="2556"/>
              <a:ext cx="542" cy="540"/>
              <a:chOff x="2950" y="2614"/>
              <a:chExt cx="425" cy="425"/>
            </a:xfrm>
          </p:grpSpPr>
          <p:grpSp>
            <p:nvGrpSpPr>
              <p:cNvPr id="86423" name="Group 407"/>
              <p:cNvGrpSpPr>
                <a:grpSpLocks/>
              </p:cNvGrpSpPr>
              <p:nvPr/>
            </p:nvGrpSpPr>
            <p:grpSpPr bwMode="auto">
              <a:xfrm>
                <a:off x="2950" y="2614"/>
                <a:ext cx="425" cy="425"/>
                <a:chOff x="2014" y="1735"/>
                <a:chExt cx="681" cy="681"/>
              </a:xfrm>
            </p:grpSpPr>
            <p:sp>
              <p:nvSpPr>
                <p:cNvPr id="86424" name="Oval 408"/>
                <p:cNvSpPr>
                  <a:spLocks noChangeArrowheads="1"/>
                </p:cNvSpPr>
                <p:nvPr/>
              </p:nvSpPr>
              <p:spPr bwMode="auto">
                <a:xfrm>
                  <a:off x="2014" y="1735"/>
                  <a:ext cx="681" cy="681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425" name="Oval 409"/>
                <p:cNvSpPr>
                  <a:spLocks noChangeArrowheads="1"/>
                </p:cNvSpPr>
                <p:nvPr/>
              </p:nvSpPr>
              <p:spPr bwMode="auto">
                <a:xfrm>
                  <a:off x="2355" y="1791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426" name="Group 410"/>
              <p:cNvGrpSpPr>
                <a:grpSpLocks/>
              </p:cNvGrpSpPr>
              <p:nvPr/>
            </p:nvGrpSpPr>
            <p:grpSpPr bwMode="auto">
              <a:xfrm>
                <a:off x="2950" y="2667"/>
                <a:ext cx="425" cy="336"/>
                <a:chOff x="2014" y="1820"/>
                <a:chExt cx="681" cy="538"/>
              </a:xfrm>
            </p:grpSpPr>
            <p:sp>
              <p:nvSpPr>
                <p:cNvPr id="86427" name="Oval 411"/>
                <p:cNvSpPr>
                  <a:spLocks noChangeArrowheads="1"/>
                </p:cNvSpPr>
                <p:nvPr/>
              </p:nvSpPr>
              <p:spPr bwMode="auto">
                <a:xfrm>
                  <a:off x="2014" y="1820"/>
                  <a:ext cx="681" cy="538"/>
                </a:xfrm>
                <a:prstGeom prst="ellipse">
                  <a:avLst/>
                </a:prstGeom>
                <a:noFill/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428" name="Oval 412"/>
                <p:cNvSpPr>
                  <a:spLocks noChangeArrowheads="1"/>
                </p:cNvSpPr>
                <p:nvPr/>
              </p:nvSpPr>
              <p:spPr bwMode="auto">
                <a:xfrm>
                  <a:off x="2014" y="1962"/>
                  <a:ext cx="681" cy="255"/>
                </a:xfrm>
                <a:prstGeom prst="ellipse">
                  <a:avLst/>
                </a:prstGeom>
                <a:noFill/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429" name="Group 413"/>
              <p:cNvGrpSpPr>
                <a:grpSpLocks/>
              </p:cNvGrpSpPr>
              <p:nvPr/>
            </p:nvGrpSpPr>
            <p:grpSpPr bwMode="auto">
              <a:xfrm rot="5400000">
                <a:off x="2958" y="2659"/>
                <a:ext cx="425" cy="336"/>
                <a:chOff x="2014" y="1820"/>
                <a:chExt cx="681" cy="538"/>
              </a:xfrm>
            </p:grpSpPr>
            <p:sp>
              <p:nvSpPr>
                <p:cNvPr id="86430" name="Oval 414"/>
                <p:cNvSpPr>
                  <a:spLocks noChangeArrowheads="1"/>
                </p:cNvSpPr>
                <p:nvPr/>
              </p:nvSpPr>
              <p:spPr bwMode="auto">
                <a:xfrm>
                  <a:off x="2014" y="1820"/>
                  <a:ext cx="681" cy="538"/>
                </a:xfrm>
                <a:prstGeom prst="ellipse">
                  <a:avLst/>
                </a:prstGeom>
                <a:noFill/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431" name="Oval 415"/>
                <p:cNvSpPr>
                  <a:spLocks noChangeArrowheads="1"/>
                </p:cNvSpPr>
                <p:nvPr/>
              </p:nvSpPr>
              <p:spPr bwMode="auto">
                <a:xfrm>
                  <a:off x="2014" y="1962"/>
                  <a:ext cx="681" cy="255"/>
                </a:xfrm>
                <a:prstGeom prst="ellipse">
                  <a:avLst/>
                </a:prstGeom>
                <a:noFill/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6432" name="WordArt 416"/>
              <p:cNvSpPr>
                <a:spLocks noChangeArrowheads="1" noChangeShapeType="1" noTextEdit="1"/>
              </p:cNvSpPr>
              <p:nvPr/>
            </p:nvSpPr>
            <p:spPr bwMode="auto">
              <a:xfrm>
                <a:off x="3007" y="2767"/>
                <a:ext cx="311" cy="10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SlantUp">
                  <a:avLst>
                    <a:gd name="adj" fmla="val 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effectLst>
                      <a:outerShdw dist="35921" dir="2700000" algn="ctr" rotWithShape="0">
                        <a:schemeClr val="tx2">
                          <a:alpha val="50000"/>
                        </a:schemeClr>
                      </a:outerShdw>
                    </a:effectLst>
                    <a:latin typeface="メイリオ"/>
                    <a:ea typeface="メイリオ"/>
                    <a:cs typeface="メイリオ"/>
                  </a:rPr>
                  <a:t>SNS</a:t>
                </a:r>
                <a:endParaRPr lang="ja-JP" altLang="en-US" sz="3600" b="1" kern="10">
                  <a:solidFill>
                    <a:srgbClr val="FFFFFF"/>
                  </a:solidFill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sp>
          <p:nvSpPr>
            <p:cNvPr id="86433" name="Oval 417"/>
            <p:cNvSpPr>
              <a:spLocks noChangeArrowheads="1"/>
            </p:cNvSpPr>
            <p:nvPr/>
          </p:nvSpPr>
          <p:spPr bwMode="auto">
            <a:xfrm>
              <a:off x="2553" y="2217"/>
              <a:ext cx="1219" cy="1219"/>
            </a:xfrm>
            <a:prstGeom prst="ellips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34" name="Oval 418"/>
            <p:cNvSpPr>
              <a:spLocks noChangeArrowheads="1"/>
            </p:cNvSpPr>
            <p:nvPr/>
          </p:nvSpPr>
          <p:spPr bwMode="auto">
            <a:xfrm>
              <a:off x="2649" y="2314"/>
              <a:ext cx="1026" cy="1024"/>
            </a:xfrm>
            <a:prstGeom prst="ellips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36" name="Oval 420"/>
            <p:cNvSpPr>
              <a:spLocks noChangeArrowheads="1"/>
            </p:cNvSpPr>
            <p:nvPr/>
          </p:nvSpPr>
          <p:spPr bwMode="auto">
            <a:xfrm>
              <a:off x="2753" y="2418"/>
              <a:ext cx="818" cy="816"/>
            </a:xfrm>
            <a:prstGeom prst="ellips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458" name="Group 442"/>
            <p:cNvGrpSpPr>
              <a:grpSpLocks/>
            </p:cNvGrpSpPr>
            <p:nvPr/>
          </p:nvGrpSpPr>
          <p:grpSpPr bwMode="auto">
            <a:xfrm>
              <a:off x="3091" y="2104"/>
              <a:ext cx="184" cy="366"/>
              <a:chOff x="1447" y="2699"/>
              <a:chExt cx="256" cy="510"/>
            </a:xfrm>
          </p:grpSpPr>
          <p:sp>
            <p:nvSpPr>
              <p:cNvPr id="86459" name="Oval 443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60" name="Oval 444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61" name="Oval 445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62" name="Oval 446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63" name="Rectangle 447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64" name="Oval 448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465" name="Group 449"/>
            <p:cNvGrpSpPr>
              <a:grpSpLocks/>
            </p:cNvGrpSpPr>
            <p:nvPr/>
          </p:nvGrpSpPr>
          <p:grpSpPr bwMode="auto">
            <a:xfrm>
              <a:off x="2751" y="2217"/>
              <a:ext cx="184" cy="366"/>
              <a:chOff x="1447" y="2699"/>
              <a:chExt cx="256" cy="510"/>
            </a:xfrm>
          </p:grpSpPr>
          <p:sp>
            <p:nvSpPr>
              <p:cNvPr id="86466" name="Oval 450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67" name="Oval 451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68" name="Oval 452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69" name="Oval 453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70" name="Rectangle 454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71" name="Oval 455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472" name="Group 456"/>
            <p:cNvGrpSpPr>
              <a:grpSpLocks/>
            </p:cNvGrpSpPr>
            <p:nvPr/>
          </p:nvGrpSpPr>
          <p:grpSpPr bwMode="auto">
            <a:xfrm>
              <a:off x="2751" y="3010"/>
              <a:ext cx="184" cy="366"/>
              <a:chOff x="1447" y="2699"/>
              <a:chExt cx="256" cy="510"/>
            </a:xfrm>
          </p:grpSpPr>
          <p:sp>
            <p:nvSpPr>
              <p:cNvPr id="86473" name="Oval 457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74" name="Oval 458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75" name="Oval 459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76" name="Oval 460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77" name="Rectangle 461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78" name="Oval 462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479" name="Group 463"/>
            <p:cNvGrpSpPr>
              <a:grpSpLocks/>
            </p:cNvGrpSpPr>
            <p:nvPr/>
          </p:nvGrpSpPr>
          <p:grpSpPr bwMode="auto">
            <a:xfrm>
              <a:off x="3092" y="3124"/>
              <a:ext cx="184" cy="366"/>
              <a:chOff x="1447" y="2699"/>
              <a:chExt cx="256" cy="510"/>
            </a:xfrm>
          </p:grpSpPr>
          <p:sp>
            <p:nvSpPr>
              <p:cNvPr id="86480" name="Oval 464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81" name="Oval 465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82" name="Oval 466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83" name="Oval 467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84" name="Rectangle 468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85" name="Oval 469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486" name="Group 470"/>
            <p:cNvGrpSpPr>
              <a:grpSpLocks/>
            </p:cNvGrpSpPr>
            <p:nvPr/>
          </p:nvGrpSpPr>
          <p:grpSpPr bwMode="auto">
            <a:xfrm>
              <a:off x="3403" y="3010"/>
              <a:ext cx="184" cy="366"/>
              <a:chOff x="1447" y="2699"/>
              <a:chExt cx="256" cy="510"/>
            </a:xfrm>
          </p:grpSpPr>
          <p:sp>
            <p:nvSpPr>
              <p:cNvPr id="86487" name="Oval 471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88" name="Oval 472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89" name="Oval 473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90" name="Oval 474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91" name="Rectangle 475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92" name="Oval 476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493" name="Group 477"/>
            <p:cNvGrpSpPr>
              <a:grpSpLocks/>
            </p:cNvGrpSpPr>
            <p:nvPr/>
          </p:nvGrpSpPr>
          <p:grpSpPr bwMode="auto">
            <a:xfrm>
              <a:off x="3403" y="2217"/>
              <a:ext cx="184" cy="366"/>
              <a:chOff x="1447" y="2699"/>
              <a:chExt cx="256" cy="510"/>
            </a:xfrm>
          </p:grpSpPr>
          <p:sp>
            <p:nvSpPr>
              <p:cNvPr id="86494" name="Oval 478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95" name="Oval 479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96" name="Oval 480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97" name="Oval 481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98" name="Rectangle 482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499" name="Oval 483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500" name="Group 484"/>
            <p:cNvGrpSpPr>
              <a:grpSpLocks/>
            </p:cNvGrpSpPr>
            <p:nvPr/>
          </p:nvGrpSpPr>
          <p:grpSpPr bwMode="auto">
            <a:xfrm>
              <a:off x="3574" y="2642"/>
              <a:ext cx="184" cy="366"/>
              <a:chOff x="1447" y="2699"/>
              <a:chExt cx="256" cy="510"/>
            </a:xfrm>
          </p:grpSpPr>
          <p:sp>
            <p:nvSpPr>
              <p:cNvPr id="86501" name="Oval 485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02" name="Oval 486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03" name="Oval 487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04" name="Oval 488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05" name="Rectangle 489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06" name="Oval 490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507" name="Group 491"/>
            <p:cNvGrpSpPr>
              <a:grpSpLocks/>
            </p:cNvGrpSpPr>
            <p:nvPr/>
          </p:nvGrpSpPr>
          <p:grpSpPr bwMode="auto">
            <a:xfrm>
              <a:off x="2553" y="2614"/>
              <a:ext cx="184" cy="366"/>
              <a:chOff x="1447" y="2699"/>
              <a:chExt cx="256" cy="510"/>
            </a:xfrm>
          </p:grpSpPr>
          <p:sp>
            <p:nvSpPr>
              <p:cNvPr id="86508" name="Oval 492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09" name="Oval 493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10" name="Oval 494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11" name="Oval 495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12" name="Rectangle 496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13" name="Oval 497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727" name="Group 711"/>
          <p:cNvGrpSpPr>
            <a:grpSpLocks/>
          </p:cNvGrpSpPr>
          <p:nvPr/>
        </p:nvGrpSpPr>
        <p:grpSpPr bwMode="auto">
          <a:xfrm>
            <a:off x="6753225" y="458788"/>
            <a:ext cx="2835275" cy="2613025"/>
            <a:chOff x="2893" y="261"/>
            <a:chExt cx="1658" cy="1528"/>
          </a:xfrm>
        </p:grpSpPr>
        <p:sp>
          <p:nvSpPr>
            <p:cNvPr id="86637" name="Oval 621"/>
            <p:cNvSpPr>
              <a:spLocks noChangeArrowheads="1"/>
            </p:cNvSpPr>
            <p:nvPr/>
          </p:nvSpPr>
          <p:spPr bwMode="auto">
            <a:xfrm>
              <a:off x="3035" y="261"/>
              <a:ext cx="1219" cy="1219"/>
            </a:xfrm>
            <a:prstGeom prst="ellipse">
              <a:avLst/>
            </a:prstGeom>
            <a:solidFill>
              <a:srgbClr val="99CCFF">
                <a:alpha val="50000"/>
              </a:srgbClr>
            </a:solidFill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38" name="Oval 622"/>
            <p:cNvSpPr>
              <a:spLocks noChangeArrowheads="1"/>
            </p:cNvSpPr>
            <p:nvPr/>
          </p:nvSpPr>
          <p:spPr bwMode="auto">
            <a:xfrm>
              <a:off x="3131" y="358"/>
              <a:ext cx="1026" cy="1024"/>
            </a:xfrm>
            <a:prstGeom prst="ellipse">
              <a:avLst/>
            </a:prstGeom>
            <a:solidFill>
              <a:srgbClr val="99CCFF">
                <a:alpha val="50000"/>
              </a:srgbClr>
            </a:solidFill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39" name="Oval 623"/>
            <p:cNvSpPr>
              <a:spLocks noChangeArrowheads="1"/>
            </p:cNvSpPr>
            <p:nvPr/>
          </p:nvSpPr>
          <p:spPr bwMode="auto">
            <a:xfrm>
              <a:off x="3235" y="462"/>
              <a:ext cx="818" cy="816"/>
            </a:xfrm>
            <a:prstGeom prst="ellipse">
              <a:avLst/>
            </a:prstGeom>
            <a:solidFill>
              <a:srgbClr val="99CCFF">
                <a:alpha val="50000"/>
              </a:srgbClr>
            </a:solidFill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519" name="Group 503"/>
            <p:cNvGrpSpPr>
              <a:grpSpLocks/>
            </p:cNvGrpSpPr>
            <p:nvPr/>
          </p:nvGrpSpPr>
          <p:grpSpPr bwMode="auto">
            <a:xfrm>
              <a:off x="3290" y="1423"/>
              <a:ext cx="184" cy="366"/>
              <a:chOff x="1447" y="2699"/>
              <a:chExt cx="256" cy="510"/>
            </a:xfrm>
          </p:grpSpPr>
          <p:sp>
            <p:nvSpPr>
              <p:cNvPr id="86520" name="Oval 504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21" name="Oval 505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22" name="Oval 506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23" name="Oval 507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24" name="Rectangle 508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25" name="Oval 509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526" name="Group 510"/>
            <p:cNvGrpSpPr>
              <a:grpSpLocks/>
            </p:cNvGrpSpPr>
            <p:nvPr/>
          </p:nvGrpSpPr>
          <p:grpSpPr bwMode="auto">
            <a:xfrm>
              <a:off x="2893" y="1083"/>
              <a:ext cx="184" cy="366"/>
              <a:chOff x="1447" y="2699"/>
              <a:chExt cx="256" cy="510"/>
            </a:xfrm>
          </p:grpSpPr>
          <p:sp>
            <p:nvSpPr>
              <p:cNvPr id="86527" name="Oval 511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28" name="Oval 512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29" name="Oval 513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30" name="Oval 514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31" name="Rectangle 515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32" name="Oval 516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533" name="Group 517"/>
            <p:cNvGrpSpPr>
              <a:grpSpLocks/>
            </p:cNvGrpSpPr>
            <p:nvPr/>
          </p:nvGrpSpPr>
          <p:grpSpPr bwMode="auto">
            <a:xfrm>
              <a:off x="4367" y="969"/>
              <a:ext cx="184" cy="366"/>
              <a:chOff x="1447" y="2699"/>
              <a:chExt cx="256" cy="510"/>
            </a:xfrm>
          </p:grpSpPr>
          <p:sp>
            <p:nvSpPr>
              <p:cNvPr id="86534" name="Oval 518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35" name="Oval 519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36" name="Oval 520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37" name="Oval 521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38" name="Rectangle 522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39" name="Oval 523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540" name="Group 524"/>
            <p:cNvGrpSpPr>
              <a:grpSpLocks/>
            </p:cNvGrpSpPr>
            <p:nvPr/>
          </p:nvGrpSpPr>
          <p:grpSpPr bwMode="auto">
            <a:xfrm>
              <a:off x="3092" y="1224"/>
              <a:ext cx="184" cy="366"/>
              <a:chOff x="1447" y="2699"/>
              <a:chExt cx="256" cy="510"/>
            </a:xfrm>
          </p:grpSpPr>
          <p:sp>
            <p:nvSpPr>
              <p:cNvPr id="86541" name="Oval 525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42" name="Oval 526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43" name="Oval 527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44" name="Oval 528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45" name="Rectangle 529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46" name="Oval 530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547" name="Group 531"/>
            <p:cNvGrpSpPr>
              <a:grpSpLocks/>
            </p:cNvGrpSpPr>
            <p:nvPr/>
          </p:nvGrpSpPr>
          <p:grpSpPr bwMode="auto">
            <a:xfrm>
              <a:off x="4141" y="1054"/>
              <a:ext cx="184" cy="366"/>
              <a:chOff x="1447" y="2699"/>
              <a:chExt cx="256" cy="510"/>
            </a:xfrm>
          </p:grpSpPr>
          <p:sp>
            <p:nvSpPr>
              <p:cNvPr id="86548" name="Oval 532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49" name="Oval 533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50" name="Oval 534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51" name="Oval 535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52" name="Rectangle 536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53" name="Oval 537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554" name="Group 538"/>
            <p:cNvGrpSpPr>
              <a:grpSpLocks/>
            </p:cNvGrpSpPr>
            <p:nvPr/>
          </p:nvGrpSpPr>
          <p:grpSpPr bwMode="auto">
            <a:xfrm>
              <a:off x="3942" y="1281"/>
              <a:ext cx="184" cy="366"/>
              <a:chOff x="1447" y="2699"/>
              <a:chExt cx="256" cy="510"/>
            </a:xfrm>
          </p:grpSpPr>
          <p:sp>
            <p:nvSpPr>
              <p:cNvPr id="86555" name="Oval 539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56" name="Oval 540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57" name="Oval 541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58" name="Oval 542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59" name="Rectangle 543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60" name="Oval 544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561" name="Group 545"/>
            <p:cNvGrpSpPr>
              <a:grpSpLocks/>
            </p:cNvGrpSpPr>
            <p:nvPr/>
          </p:nvGrpSpPr>
          <p:grpSpPr bwMode="auto">
            <a:xfrm>
              <a:off x="3715" y="1395"/>
              <a:ext cx="184" cy="366"/>
              <a:chOff x="1447" y="2699"/>
              <a:chExt cx="256" cy="510"/>
            </a:xfrm>
          </p:grpSpPr>
          <p:sp>
            <p:nvSpPr>
              <p:cNvPr id="86562" name="Oval 546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63" name="Oval 547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64" name="Oval 548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65" name="Oval 549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66" name="Rectangle 550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67" name="Oval 551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568" name="Group 552"/>
            <p:cNvGrpSpPr>
              <a:grpSpLocks/>
            </p:cNvGrpSpPr>
            <p:nvPr/>
          </p:nvGrpSpPr>
          <p:grpSpPr bwMode="auto">
            <a:xfrm>
              <a:off x="3489" y="1366"/>
              <a:ext cx="184" cy="366"/>
              <a:chOff x="1447" y="2699"/>
              <a:chExt cx="256" cy="510"/>
            </a:xfrm>
          </p:grpSpPr>
          <p:sp>
            <p:nvSpPr>
              <p:cNvPr id="86569" name="Oval 553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98" cy="19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70" name="Oval 554"/>
              <p:cNvSpPr>
                <a:spLocks noChangeArrowheads="1"/>
              </p:cNvSpPr>
              <p:nvPr/>
            </p:nvSpPr>
            <p:spPr bwMode="auto">
              <a:xfrm>
                <a:off x="1561" y="2727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71" name="Oval 555"/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255" cy="25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72" name="Oval 556"/>
              <p:cNvSpPr>
                <a:spLocks noChangeArrowheads="1"/>
              </p:cNvSpPr>
              <p:nvPr/>
            </p:nvSpPr>
            <p:spPr bwMode="auto">
              <a:xfrm>
                <a:off x="1447" y="3096"/>
                <a:ext cx="255" cy="11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73" name="Rectangle 557"/>
              <p:cNvSpPr>
                <a:spLocks noChangeArrowheads="1"/>
              </p:cNvSpPr>
              <p:nvPr/>
            </p:nvSpPr>
            <p:spPr bwMode="auto">
              <a:xfrm>
                <a:off x="1447" y="3039"/>
                <a:ext cx="256" cy="11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574" name="Oval 558"/>
              <p:cNvSpPr>
                <a:spLocks noChangeArrowheads="1"/>
              </p:cNvSpPr>
              <p:nvPr/>
            </p:nvSpPr>
            <p:spPr bwMode="auto">
              <a:xfrm>
                <a:off x="1589" y="2925"/>
                <a:ext cx="84" cy="8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626" name="Group 610"/>
            <p:cNvGrpSpPr>
              <a:grpSpLocks/>
            </p:cNvGrpSpPr>
            <p:nvPr/>
          </p:nvGrpSpPr>
          <p:grpSpPr bwMode="auto">
            <a:xfrm>
              <a:off x="3373" y="600"/>
              <a:ext cx="542" cy="540"/>
              <a:chOff x="2950" y="2614"/>
              <a:chExt cx="425" cy="425"/>
            </a:xfrm>
          </p:grpSpPr>
          <p:grpSp>
            <p:nvGrpSpPr>
              <p:cNvPr id="86627" name="Group 611"/>
              <p:cNvGrpSpPr>
                <a:grpSpLocks/>
              </p:cNvGrpSpPr>
              <p:nvPr/>
            </p:nvGrpSpPr>
            <p:grpSpPr bwMode="auto">
              <a:xfrm>
                <a:off x="2950" y="2614"/>
                <a:ext cx="425" cy="425"/>
                <a:chOff x="2014" y="1735"/>
                <a:chExt cx="681" cy="681"/>
              </a:xfrm>
            </p:grpSpPr>
            <p:sp>
              <p:nvSpPr>
                <p:cNvPr id="86628" name="Oval 612"/>
                <p:cNvSpPr>
                  <a:spLocks noChangeArrowheads="1"/>
                </p:cNvSpPr>
                <p:nvPr/>
              </p:nvSpPr>
              <p:spPr bwMode="auto">
                <a:xfrm>
                  <a:off x="2014" y="1735"/>
                  <a:ext cx="681" cy="681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629" name="Oval 613"/>
                <p:cNvSpPr>
                  <a:spLocks noChangeArrowheads="1"/>
                </p:cNvSpPr>
                <p:nvPr/>
              </p:nvSpPr>
              <p:spPr bwMode="auto">
                <a:xfrm>
                  <a:off x="2355" y="1791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630" name="Group 614"/>
              <p:cNvGrpSpPr>
                <a:grpSpLocks/>
              </p:cNvGrpSpPr>
              <p:nvPr/>
            </p:nvGrpSpPr>
            <p:grpSpPr bwMode="auto">
              <a:xfrm>
                <a:off x="2950" y="2667"/>
                <a:ext cx="425" cy="336"/>
                <a:chOff x="2014" y="1820"/>
                <a:chExt cx="681" cy="538"/>
              </a:xfrm>
            </p:grpSpPr>
            <p:sp>
              <p:nvSpPr>
                <p:cNvPr id="86631" name="Oval 615"/>
                <p:cNvSpPr>
                  <a:spLocks noChangeArrowheads="1"/>
                </p:cNvSpPr>
                <p:nvPr/>
              </p:nvSpPr>
              <p:spPr bwMode="auto">
                <a:xfrm>
                  <a:off x="2014" y="1820"/>
                  <a:ext cx="681" cy="538"/>
                </a:xfrm>
                <a:prstGeom prst="ellipse">
                  <a:avLst/>
                </a:prstGeom>
                <a:noFill/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632" name="Oval 616"/>
                <p:cNvSpPr>
                  <a:spLocks noChangeArrowheads="1"/>
                </p:cNvSpPr>
                <p:nvPr/>
              </p:nvSpPr>
              <p:spPr bwMode="auto">
                <a:xfrm>
                  <a:off x="2014" y="1962"/>
                  <a:ext cx="681" cy="255"/>
                </a:xfrm>
                <a:prstGeom prst="ellipse">
                  <a:avLst/>
                </a:prstGeom>
                <a:noFill/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633" name="Group 617"/>
              <p:cNvGrpSpPr>
                <a:grpSpLocks/>
              </p:cNvGrpSpPr>
              <p:nvPr/>
            </p:nvGrpSpPr>
            <p:grpSpPr bwMode="auto">
              <a:xfrm rot="5400000">
                <a:off x="2958" y="2659"/>
                <a:ext cx="425" cy="336"/>
                <a:chOff x="2014" y="1820"/>
                <a:chExt cx="681" cy="538"/>
              </a:xfrm>
            </p:grpSpPr>
            <p:sp>
              <p:nvSpPr>
                <p:cNvPr id="86634" name="Oval 618"/>
                <p:cNvSpPr>
                  <a:spLocks noChangeArrowheads="1"/>
                </p:cNvSpPr>
                <p:nvPr/>
              </p:nvSpPr>
              <p:spPr bwMode="auto">
                <a:xfrm>
                  <a:off x="2014" y="1820"/>
                  <a:ext cx="681" cy="538"/>
                </a:xfrm>
                <a:prstGeom prst="ellipse">
                  <a:avLst/>
                </a:prstGeom>
                <a:noFill/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635" name="Oval 619"/>
                <p:cNvSpPr>
                  <a:spLocks noChangeArrowheads="1"/>
                </p:cNvSpPr>
                <p:nvPr/>
              </p:nvSpPr>
              <p:spPr bwMode="auto">
                <a:xfrm>
                  <a:off x="2014" y="1962"/>
                  <a:ext cx="681" cy="255"/>
                </a:xfrm>
                <a:prstGeom prst="ellipse">
                  <a:avLst/>
                </a:prstGeom>
                <a:noFill/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6636" name="WordArt 620"/>
              <p:cNvSpPr>
                <a:spLocks noChangeArrowheads="1" noChangeShapeType="1" noTextEdit="1"/>
              </p:cNvSpPr>
              <p:nvPr/>
            </p:nvSpPr>
            <p:spPr bwMode="auto">
              <a:xfrm>
                <a:off x="3007" y="2767"/>
                <a:ext cx="311" cy="10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SlantUp">
                  <a:avLst>
                    <a:gd name="adj" fmla="val 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effectLst>
                      <a:outerShdw dist="35921" dir="2700000" algn="ctr" rotWithShape="0">
                        <a:schemeClr val="tx2">
                          <a:alpha val="50000"/>
                        </a:schemeClr>
                      </a:outerShdw>
                    </a:effectLst>
                    <a:latin typeface="メイリオ"/>
                    <a:ea typeface="メイリオ"/>
                    <a:cs typeface="メイリオ"/>
                  </a:rPr>
                  <a:t>SNS</a:t>
                </a:r>
                <a:endParaRPr lang="ja-JP" altLang="en-US" sz="3600" b="1" kern="10">
                  <a:solidFill>
                    <a:srgbClr val="FFFFFF"/>
                  </a:solidFill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86696" name="Group 680"/>
            <p:cNvGrpSpPr>
              <a:grpSpLocks/>
            </p:cNvGrpSpPr>
            <p:nvPr/>
          </p:nvGrpSpPr>
          <p:grpSpPr bwMode="auto">
            <a:xfrm>
              <a:off x="3743" y="517"/>
              <a:ext cx="226" cy="193"/>
              <a:chOff x="1703" y="1168"/>
              <a:chExt cx="793" cy="680"/>
            </a:xfrm>
          </p:grpSpPr>
          <p:grpSp>
            <p:nvGrpSpPr>
              <p:cNvPr id="86697" name="Group 681"/>
              <p:cNvGrpSpPr>
                <a:grpSpLocks/>
              </p:cNvGrpSpPr>
              <p:nvPr/>
            </p:nvGrpSpPr>
            <p:grpSpPr bwMode="auto">
              <a:xfrm>
                <a:off x="1703" y="1168"/>
                <a:ext cx="793" cy="680"/>
                <a:chOff x="1703" y="1168"/>
                <a:chExt cx="793" cy="680"/>
              </a:xfrm>
            </p:grpSpPr>
            <p:sp>
              <p:nvSpPr>
                <p:cNvPr id="86698" name="AutoShape 682"/>
                <p:cNvSpPr>
                  <a:spLocks noChangeArrowheads="1"/>
                </p:cNvSpPr>
                <p:nvPr/>
              </p:nvSpPr>
              <p:spPr bwMode="auto">
                <a:xfrm>
                  <a:off x="1703" y="1168"/>
                  <a:ext cx="793" cy="680"/>
                </a:xfrm>
                <a:prstGeom prst="roundRect">
                  <a:avLst>
                    <a:gd name="adj" fmla="val 3088"/>
                  </a:avLst>
                </a:prstGeom>
                <a:solidFill>
                  <a:srgbClr val="3366FF"/>
                </a:solidFill>
                <a:ln w="127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699" name="Rectangle 683"/>
                <p:cNvSpPr>
                  <a:spLocks noChangeArrowheads="1"/>
                </p:cNvSpPr>
                <p:nvPr/>
              </p:nvSpPr>
              <p:spPr bwMode="auto">
                <a:xfrm>
                  <a:off x="1717" y="1224"/>
                  <a:ext cx="765" cy="60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86700" name="Group 684"/>
                <p:cNvGrpSpPr>
                  <a:grpSpLocks/>
                </p:cNvGrpSpPr>
                <p:nvPr/>
              </p:nvGrpSpPr>
              <p:grpSpPr bwMode="auto">
                <a:xfrm>
                  <a:off x="2388" y="1181"/>
                  <a:ext cx="95" cy="29"/>
                  <a:chOff x="2372" y="1168"/>
                  <a:chExt cx="95" cy="29"/>
                </a:xfrm>
              </p:grpSpPr>
              <p:sp>
                <p:nvSpPr>
                  <p:cNvPr id="86701" name="Rectangle 685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702" name="Rectangle 686"/>
                  <p:cNvSpPr>
                    <a:spLocks noChangeArrowheads="1"/>
                  </p:cNvSpPr>
                  <p:nvPr/>
                </p:nvSpPr>
                <p:spPr bwMode="auto">
                  <a:xfrm>
                    <a:off x="2406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703" name="Rectangle 687"/>
                  <p:cNvSpPr>
                    <a:spLocks noChangeArrowheads="1"/>
                  </p:cNvSpPr>
                  <p:nvPr/>
                </p:nvSpPr>
                <p:spPr bwMode="auto">
                  <a:xfrm>
                    <a:off x="2372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86704" name="Rectangle 688"/>
              <p:cNvSpPr>
                <a:spLocks noChangeArrowheads="1"/>
              </p:cNvSpPr>
              <p:nvPr/>
            </p:nvSpPr>
            <p:spPr bwMode="auto">
              <a:xfrm>
                <a:off x="1788" y="1310"/>
                <a:ext cx="623" cy="453"/>
              </a:xfrm>
              <a:prstGeom prst="rect">
                <a:avLst/>
              </a:prstGeom>
              <a:solidFill>
                <a:srgbClr val="3366FF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05" name="WordArt 689"/>
              <p:cNvSpPr>
                <a:spLocks noChangeArrowheads="1" noChangeShapeType="1" noTextEdit="1"/>
              </p:cNvSpPr>
              <p:nvPr/>
            </p:nvSpPr>
            <p:spPr bwMode="auto">
              <a:xfrm>
                <a:off x="1844" y="1423"/>
                <a:ext cx="513" cy="22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Facebook</a:t>
                </a:r>
                <a:endParaRPr lang="ja-JP" altLang="en-US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86706" name="Group 690"/>
            <p:cNvGrpSpPr>
              <a:grpSpLocks/>
            </p:cNvGrpSpPr>
            <p:nvPr/>
          </p:nvGrpSpPr>
          <p:grpSpPr bwMode="auto">
            <a:xfrm>
              <a:off x="3573" y="346"/>
              <a:ext cx="226" cy="193"/>
              <a:chOff x="1703" y="1168"/>
              <a:chExt cx="793" cy="680"/>
            </a:xfrm>
          </p:grpSpPr>
          <p:grpSp>
            <p:nvGrpSpPr>
              <p:cNvPr id="86707" name="Group 691"/>
              <p:cNvGrpSpPr>
                <a:grpSpLocks/>
              </p:cNvGrpSpPr>
              <p:nvPr/>
            </p:nvGrpSpPr>
            <p:grpSpPr bwMode="auto">
              <a:xfrm>
                <a:off x="1703" y="1168"/>
                <a:ext cx="793" cy="680"/>
                <a:chOff x="1703" y="1168"/>
                <a:chExt cx="793" cy="680"/>
              </a:xfrm>
            </p:grpSpPr>
            <p:sp>
              <p:nvSpPr>
                <p:cNvPr id="86708" name="AutoShape 692"/>
                <p:cNvSpPr>
                  <a:spLocks noChangeArrowheads="1"/>
                </p:cNvSpPr>
                <p:nvPr/>
              </p:nvSpPr>
              <p:spPr bwMode="auto">
                <a:xfrm>
                  <a:off x="1703" y="1168"/>
                  <a:ext cx="793" cy="680"/>
                </a:xfrm>
                <a:prstGeom prst="roundRect">
                  <a:avLst>
                    <a:gd name="adj" fmla="val 3088"/>
                  </a:avLst>
                </a:prstGeom>
                <a:solidFill>
                  <a:srgbClr val="3366FF"/>
                </a:solidFill>
                <a:ln w="127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709" name="Rectangle 693"/>
                <p:cNvSpPr>
                  <a:spLocks noChangeArrowheads="1"/>
                </p:cNvSpPr>
                <p:nvPr/>
              </p:nvSpPr>
              <p:spPr bwMode="auto">
                <a:xfrm>
                  <a:off x="1717" y="1224"/>
                  <a:ext cx="765" cy="60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86710" name="Group 694"/>
                <p:cNvGrpSpPr>
                  <a:grpSpLocks/>
                </p:cNvGrpSpPr>
                <p:nvPr/>
              </p:nvGrpSpPr>
              <p:grpSpPr bwMode="auto">
                <a:xfrm>
                  <a:off x="2388" y="1181"/>
                  <a:ext cx="95" cy="29"/>
                  <a:chOff x="2372" y="1168"/>
                  <a:chExt cx="95" cy="29"/>
                </a:xfrm>
              </p:grpSpPr>
              <p:sp>
                <p:nvSpPr>
                  <p:cNvPr id="86711" name="Rectangle 695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712" name="Rectangle 696"/>
                  <p:cNvSpPr>
                    <a:spLocks noChangeArrowheads="1"/>
                  </p:cNvSpPr>
                  <p:nvPr/>
                </p:nvSpPr>
                <p:spPr bwMode="auto">
                  <a:xfrm>
                    <a:off x="2406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713" name="Rectangle 697"/>
                  <p:cNvSpPr>
                    <a:spLocks noChangeArrowheads="1"/>
                  </p:cNvSpPr>
                  <p:nvPr/>
                </p:nvSpPr>
                <p:spPr bwMode="auto">
                  <a:xfrm>
                    <a:off x="2372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86714" name="Rectangle 698"/>
              <p:cNvSpPr>
                <a:spLocks noChangeArrowheads="1"/>
              </p:cNvSpPr>
              <p:nvPr/>
            </p:nvSpPr>
            <p:spPr bwMode="auto">
              <a:xfrm>
                <a:off x="1788" y="1310"/>
                <a:ext cx="623" cy="453"/>
              </a:xfrm>
              <a:prstGeom prst="rect">
                <a:avLst/>
              </a:prstGeom>
              <a:solidFill>
                <a:srgbClr val="FF6600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15" name="WordArt 699"/>
              <p:cNvSpPr>
                <a:spLocks noChangeArrowheads="1" noChangeShapeType="1" noTextEdit="1"/>
              </p:cNvSpPr>
              <p:nvPr/>
            </p:nvSpPr>
            <p:spPr bwMode="auto">
              <a:xfrm>
                <a:off x="1844" y="1423"/>
                <a:ext cx="513" cy="22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Mixi</a:t>
                </a:r>
                <a:endParaRPr lang="ja-JP" altLang="en-US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86716" name="Group 700"/>
            <p:cNvGrpSpPr>
              <a:grpSpLocks/>
            </p:cNvGrpSpPr>
            <p:nvPr/>
          </p:nvGrpSpPr>
          <p:grpSpPr bwMode="auto">
            <a:xfrm>
              <a:off x="3318" y="517"/>
              <a:ext cx="226" cy="193"/>
              <a:chOff x="1703" y="1168"/>
              <a:chExt cx="793" cy="680"/>
            </a:xfrm>
          </p:grpSpPr>
          <p:grpSp>
            <p:nvGrpSpPr>
              <p:cNvPr id="86717" name="Group 701"/>
              <p:cNvGrpSpPr>
                <a:grpSpLocks/>
              </p:cNvGrpSpPr>
              <p:nvPr/>
            </p:nvGrpSpPr>
            <p:grpSpPr bwMode="auto">
              <a:xfrm>
                <a:off x="1703" y="1168"/>
                <a:ext cx="793" cy="680"/>
                <a:chOff x="1703" y="1168"/>
                <a:chExt cx="793" cy="680"/>
              </a:xfrm>
            </p:grpSpPr>
            <p:sp>
              <p:nvSpPr>
                <p:cNvPr id="86718" name="AutoShape 702"/>
                <p:cNvSpPr>
                  <a:spLocks noChangeArrowheads="1"/>
                </p:cNvSpPr>
                <p:nvPr/>
              </p:nvSpPr>
              <p:spPr bwMode="auto">
                <a:xfrm>
                  <a:off x="1703" y="1168"/>
                  <a:ext cx="793" cy="680"/>
                </a:xfrm>
                <a:prstGeom prst="roundRect">
                  <a:avLst>
                    <a:gd name="adj" fmla="val 3088"/>
                  </a:avLst>
                </a:prstGeom>
                <a:solidFill>
                  <a:srgbClr val="3366FF"/>
                </a:solidFill>
                <a:ln w="127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719" name="Rectangle 703"/>
                <p:cNvSpPr>
                  <a:spLocks noChangeArrowheads="1"/>
                </p:cNvSpPr>
                <p:nvPr/>
              </p:nvSpPr>
              <p:spPr bwMode="auto">
                <a:xfrm>
                  <a:off x="1717" y="1224"/>
                  <a:ext cx="765" cy="60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86720" name="Group 704"/>
                <p:cNvGrpSpPr>
                  <a:grpSpLocks/>
                </p:cNvGrpSpPr>
                <p:nvPr/>
              </p:nvGrpSpPr>
              <p:grpSpPr bwMode="auto">
                <a:xfrm>
                  <a:off x="2388" y="1181"/>
                  <a:ext cx="95" cy="29"/>
                  <a:chOff x="2372" y="1168"/>
                  <a:chExt cx="95" cy="29"/>
                </a:xfrm>
              </p:grpSpPr>
              <p:sp>
                <p:nvSpPr>
                  <p:cNvPr id="86721" name="Rectangle 705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722" name="Rectangle 706"/>
                  <p:cNvSpPr>
                    <a:spLocks noChangeArrowheads="1"/>
                  </p:cNvSpPr>
                  <p:nvPr/>
                </p:nvSpPr>
                <p:spPr bwMode="auto">
                  <a:xfrm>
                    <a:off x="2406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723" name="Rectangle 707"/>
                  <p:cNvSpPr>
                    <a:spLocks noChangeArrowheads="1"/>
                  </p:cNvSpPr>
                  <p:nvPr/>
                </p:nvSpPr>
                <p:spPr bwMode="auto">
                  <a:xfrm>
                    <a:off x="2372" y="1168"/>
                    <a:ext cx="27" cy="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86724" name="Rectangle 708"/>
              <p:cNvSpPr>
                <a:spLocks noChangeArrowheads="1"/>
              </p:cNvSpPr>
              <p:nvPr/>
            </p:nvSpPr>
            <p:spPr bwMode="auto">
              <a:xfrm>
                <a:off x="1788" y="1310"/>
                <a:ext cx="623" cy="453"/>
              </a:xfrm>
              <a:prstGeom prst="rect">
                <a:avLst/>
              </a:prstGeom>
              <a:solidFill>
                <a:srgbClr val="66CCFF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25" name="WordArt 709"/>
              <p:cNvSpPr>
                <a:spLocks noChangeArrowheads="1" noChangeShapeType="1" noTextEdit="1"/>
              </p:cNvSpPr>
              <p:nvPr/>
            </p:nvSpPr>
            <p:spPr bwMode="auto">
              <a:xfrm>
                <a:off x="1844" y="1423"/>
                <a:ext cx="513" cy="22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rPr>
                  <a:t>Twitter</a:t>
                </a:r>
                <a:endParaRPr lang="ja-JP" altLang="en-US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grpSp>
        <p:nvGrpSpPr>
          <p:cNvPr id="86780" name="Group 764"/>
          <p:cNvGrpSpPr>
            <a:grpSpLocks/>
          </p:cNvGrpSpPr>
          <p:nvPr/>
        </p:nvGrpSpPr>
        <p:grpSpPr bwMode="auto">
          <a:xfrm>
            <a:off x="587375" y="4868863"/>
            <a:ext cx="2881313" cy="1544637"/>
            <a:chOff x="1418" y="2973"/>
            <a:chExt cx="1815" cy="973"/>
          </a:xfrm>
        </p:grpSpPr>
        <p:sp>
          <p:nvSpPr>
            <p:cNvPr id="86735" name="Oval 719"/>
            <p:cNvSpPr>
              <a:spLocks noChangeArrowheads="1"/>
            </p:cNvSpPr>
            <p:nvPr/>
          </p:nvSpPr>
          <p:spPr bwMode="auto">
            <a:xfrm>
              <a:off x="2925" y="3124"/>
              <a:ext cx="217" cy="217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36" name="Oval 720"/>
            <p:cNvSpPr>
              <a:spLocks noChangeArrowheads="1"/>
            </p:cNvSpPr>
            <p:nvPr/>
          </p:nvSpPr>
          <p:spPr bwMode="auto">
            <a:xfrm>
              <a:off x="3018" y="3155"/>
              <a:ext cx="93" cy="9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37" name="Oval 721"/>
            <p:cNvSpPr>
              <a:spLocks noChangeArrowheads="1"/>
            </p:cNvSpPr>
            <p:nvPr/>
          </p:nvSpPr>
          <p:spPr bwMode="auto">
            <a:xfrm>
              <a:off x="2893" y="3341"/>
              <a:ext cx="280" cy="300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38" name="Oval 722"/>
            <p:cNvSpPr>
              <a:spLocks noChangeArrowheads="1"/>
            </p:cNvSpPr>
            <p:nvPr/>
          </p:nvSpPr>
          <p:spPr bwMode="auto">
            <a:xfrm>
              <a:off x="2893" y="3559"/>
              <a:ext cx="280" cy="123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39" name="Rectangle 723"/>
            <p:cNvSpPr>
              <a:spLocks noChangeArrowheads="1"/>
            </p:cNvSpPr>
            <p:nvPr/>
          </p:nvSpPr>
          <p:spPr bwMode="auto">
            <a:xfrm>
              <a:off x="2893" y="3496"/>
              <a:ext cx="281" cy="124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40" name="Oval 724"/>
            <p:cNvSpPr>
              <a:spLocks noChangeArrowheads="1"/>
            </p:cNvSpPr>
            <p:nvPr/>
          </p:nvSpPr>
          <p:spPr bwMode="auto">
            <a:xfrm>
              <a:off x="3049" y="3371"/>
              <a:ext cx="92" cy="9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44" name="Rectangle 728"/>
            <p:cNvSpPr>
              <a:spLocks noChangeArrowheads="1"/>
            </p:cNvSpPr>
            <p:nvPr/>
          </p:nvSpPr>
          <p:spPr bwMode="auto">
            <a:xfrm>
              <a:off x="2581" y="3576"/>
              <a:ext cx="652" cy="115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45" name="AutoShape 729"/>
            <p:cNvSpPr>
              <a:spLocks noChangeArrowheads="1"/>
            </p:cNvSpPr>
            <p:nvPr/>
          </p:nvSpPr>
          <p:spPr bwMode="auto">
            <a:xfrm>
              <a:off x="2676" y="3197"/>
              <a:ext cx="379" cy="315"/>
            </a:xfrm>
            <a:prstGeom prst="roundRect">
              <a:avLst>
                <a:gd name="adj" fmla="val 6704"/>
              </a:avLst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46" name="AutoShape 730"/>
            <p:cNvSpPr>
              <a:spLocks noChangeArrowheads="1"/>
            </p:cNvSpPr>
            <p:nvPr/>
          </p:nvSpPr>
          <p:spPr bwMode="auto">
            <a:xfrm>
              <a:off x="2755" y="3560"/>
              <a:ext cx="220" cy="15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47" name="Rectangle 731"/>
            <p:cNvSpPr>
              <a:spLocks noChangeArrowheads="1"/>
            </p:cNvSpPr>
            <p:nvPr/>
          </p:nvSpPr>
          <p:spPr bwMode="auto">
            <a:xfrm>
              <a:off x="2802" y="3497"/>
              <a:ext cx="126" cy="66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64" name="Freeform 748"/>
            <p:cNvSpPr>
              <a:spLocks/>
            </p:cNvSpPr>
            <p:nvPr/>
          </p:nvSpPr>
          <p:spPr bwMode="auto">
            <a:xfrm>
              <a:off x="1929" y="2973"/>
              <a:ext cx="908" cy="491"/>
            </a:xfrm>
            <a:custGeom>
              <a:avLst/>
              <a:gdLst>
                <a:gd name="T0" fmla="*/ 0 w 908"/>
                <a:gd name="T1" fmla="*/ 491 h 491"/>
                <a:gd name="T2" fmla="*/ 341 w 908"/>
                <a:gd name="T3" fmla="*/ 9 h 491"/>
                <a:gd name="T4" fmla="*/ 539 w 908"/>
                <a:gd name="T5" fmla="*/ 434 h 491"/>
                <a:gd name="T6" fmla="*/ 766 w 908"/>
                <a:gd name="T7" fmla="*/ 94 h 491"/>
                <a:gd name="T8" fmla="*/ 908 w 908"/>
                <a:gd name="T9" fmla="*/ 349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8" h="491">
                  <a:moveTo>
                    <a:pt x="0" y="491"/>
                  </a:moveTo>
                  <a:cubicBezTo>
                    <a:pt x="125" y="254"/>
                    <a:pt x="251" y="18"/>
                    <a:pt x="341" y="9"/>
                  </a:cubicBezTo>
                  <a:cubicBezTo>
                    <a:pt x="431" y="0"/>
                    <a:pt x="468" y="420"/>
                    <a:pt x="539" y="434"/>
                  </a:cubicBezTo>
                  <a:cubicBezTo>
                    <a:pt x="610" y="448"/>
                    <a:pt x="705" y="108"/>
                    <a:pt x="766" y="94"/>
                  </a:cubicBezTo>
                  <a:cubicBezTo>
                    <a:pt x="827" y="80"/>
                    <a:pt x="867" y="214"/>
                    <a:pt x="908" y="349"/>
                  </a:cubicBezTo>
                </a:path>
              </a:pathLst>
            </a:custGeom>
            <a:noFill/>
            <a:ln w="25400" cap="flat" cmpd="sng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86766" name="Group 750"/>
            <p:cNvGrpSpPr>
              <a:grpSpLocks/>
            </p:cNvGrpSpPr>
            <p:nvPr/>
          </p:nvGrpSpPr>
          <p:grpSpPr bwMode="auto">
            <a:xfrm>
              <a:off x="1759" y="3265"/>
              <a:ext cx="482" cy="481"/>
              <a:chOff x="681" y="2387"/>
              <a:chExt cx="681" cy="680"/>
            </a:xfrm>
          </p:grpSpPr>
          <p:sp>
            <p:nvSpPr>
              <p:cNvPr id="86767" name="AutoShape 751"/>
              <p:cNvSpPr>
                <a:spLocks noChangeArrowheads="1"/>
              </p:cNvSpPr>
              <p:nvPr/>
            </p:nvSpPr>
            <p:spPr bwMode="auto">
              <a:xfrm>
                <a:off x="681" y="2387"/>
                <a:ext cx="681" cy="567"/>
              </a:xfrm>
              <a:prstGeom prst="roundRect">
                <a:avLst>
                  <a:gd name="adj" fmla="val 6704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68" name="AutoShape 752"/>
              <p:cNvSpPr>
                <a:spLocks noChangeArrowheads="1"/>
              </p:cNvSpPr>
              <p:nvPr/>
            </p:nvSpPr>
            <p:spPr bwMode="auto">
              <a:xfrm>
                <a:off x="823" y="3039"/>
                <a:ext cx="397" cy="2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69" name="Rectangle 753"/>
              <p:cNvSpPr>
                <a:spLocks noChangeArrowheads="1"/>
              </p:cNvSpPr>
              <p:nvPr/>
            </p:nvSpPr>
            <p:spPr bwMode="auto">
              <a:xfrm>
                <a:off x="908" y="2925"/>
                <a:ext cx="227" cy="120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70" name="Rectangle 754"/>
              <p:cNvSpPr>
                <a:spLocks noChangeArrowheads="1"/>
              </p:cNvSpPr>
              <p:nvPr/>
            </p:nvSpPr>
            <p:spPr bwMode="auto">
              <a:xfrm>
                <a:off x="710" y="2415"/>
                <a:ext cx="623" cy="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6771" name="Rectangle 755"/>
            <p:cNvSpPr>
              <a:spLocks noChangeArrowheads="1"/>
            </p:cNvSpPr>
            <p:nvPr/>
          </p:nvSpPr>
          <p:spPr bwMode="auto">
            <a:xfrm>
              <a:off x="1532" y="3747"/>
              <a:ext cx="794" cy="17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772" name="Group 756"/>
            <p:cNvGrpSpPr>
              <a:grpSpLocks/>
            </p:cNvGrpSpPr>
            <p:nvPr/>
          </p:nvGrpSpPr>
          <p:grpSpPr bwMode="auto">
            <a:xfrm>
              <a:off x="1418" y="3237"/>
              <a:ext cx="357" cy="709"/>
              <a:chOff x="313" y="2245"/>
              <a:chExt cx="385" cy="765"/>
            </a:xfrm>
          </p:grpSpPr>
          <p:sp>
            <p:nvSpPr>
              <p:cNvPr id="86773" name="Oval 757"/>
              <p:cNvSpPr>
                <a:spLocks noChangeArrowheads="1"/>
              </p:cNvSpPr>
              <p:nvPr/>
            </p:nvSpPr>
            <p:spPr bwMode="auto">
              <a:xfrm>
                <a:off x="357" y="2245"/>
                <a:ext cx="297" cy="297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74" name="Oval 758"/>
              <p:cNvSpPr>
                <a:spLocks noChangeArrowheads="1"/>
              </p:cNvSpPr>
              <p:nvPr/>
            </p:nvSpPr>
            <p:spPr bwMode="auto">
              <a:xfrm>
                <a:off x="484" y="2287"/>
                <a:ext cx="127" cy="12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75" name="Oval 759"/>
              <p:cNvSpPr>
                <a:spLocks noChangeArrowheads="1"/>
              </p:cNvSpPr>
              <p:nvPr/>
            </p:nvSpPr>
            <p:spPr bwMode="auto">
              <a:xfrm>
                <a:off x="313" y="2542"/>
                <a:ext cx="383" cy="41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76" name="Oval 760"/>
              <p:cNvSpPr>
                <a:spLocks noChangeArrowheads="1"/>
              </p:cNvSpPr>
              <p:nvPr/>
            </p:nvSpPr>
            <p:spPr bwMode="auto">
              <a:xfrm>
                <a:off x="313" y="2841"/>
                <a:ext cx="383" cy="169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77" name="Rectangle 761"/>
              <p:cNvSpPr>
                <a:spLocks noChangeArrowheads="1"/>
              </p:cNvSpPr>
              <p:nvPr/>
            </p:nvSpPr>
            <p:spPr bwMode="auto">
              <a:xfrm>
                <a:off x="313" y="2755"/>
                <a:ext cx="385" cy="170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78" name="Oval 762"/>
              <p:cNvSpPr>
                <a:spLocks noChangeArrowheads="1"/>
              </p:cNvSpPr>
              <p:nvPr/>
            </p:nvSpPr>
            <p:spPr bwMode="auto">
              <a:xfrm>
                <a:off x="527" y="2584"/>
                <a:ext cx="126" cy="12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6779" name="Freeform 763"/>
            <p:cNvSpPr>
              <a:spLocks/>
            </p:cNvSpPr>
            <p:nvPr/>
          </p:nvSpPr>
          <p:spPr bwMode="auto">
            <a:xfrm>
              <a:off x="1986" y="2982"/>
              <a:ext cx="908" cy="491"/>
            </a:xfrm>
            <a:custGeom>
              <a:avLst/>
              <a:gdLst>
                <a:gd name="T0" fmla="*/ 0 w 908"/>
                <a:gd name="T1" fmla="*/ 491 h 491"/>
                <a:gd name="T2" fmla="*/ 341 w 908"/>
                <a:gd name="T3" fmla="*/ 9 h 491"/>
                <a:gd name="T4" fmla="*/ 539 w 908"/>
                <a:gd name="T5" fmla="*/ 434 h 491"/>
                <a:gd name="T6" fmla="*/ 766 w 908"/>
                <a:gd name="T7" fmla="*/ 94 h 491"/>
                <a:gd name="T8" fmla="*/ 908 w 908"/>
                <a:gd name="T9" fmla="*/ 349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8" h="491">
                  <a:moveTo>
                    <a:pt x="0" y="491"/>
                  </a:moveTo>
                  <a:cubicBezTo>
                    <a:pt x="125" y="254"/>
                    <a:pt x="251" y="18"/>
                    <a:pt x="341" y="9"/>
                  </a:cubicBezTo>
                  <a:cubicBezTo>
                    <a:pt x="431" y="0"/>
                    <a:pt x="468" y="420"/>
                    <a:pt x="539" y="434"/>
                  </a:cubicBezTo>
                  <a:cubicBezTo>
                    <a:pt x="610" y="448"/>
                    <a:pt x="705" y="108"/>
                    <a:pt x="766" y="94"/>
                  </a:cubicBezTo>
                  <a:cubicBezTo>
                    <a:pt x="827" y="80"/>
                    <a:pt x="867" y="214"/>
                    <a:pt x="908" y="349"/>
                  </a:cubicBezTo>
                </a:path>
              </a:pathLst>
            </a:custGeom>
            <a:noFill/>
            <a:ln w="25400" cap="flat" cmpd="sng">
              <a:solidFill>
                <a:srgbClr val="FF6699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86878" name="Group 862"/>
          <p:cNvGrpSpPr>
            <a:grpSpLocks/>
          </p:cNvGrpSpPr>
          <p:nvPr/>
        </p:nvGrpSpPr>
        <p:grpSpPr bwMode="auto">
          <a:xfrm>
            <a:off x="4322763" y="5049838"/>
            <a:ext cx="4679950" cy="1173162"/>
            <a:chOff x="2553" y="2017"/>
            <a:chExt cx="2602" cy="652"/>
          </a:xfrm>
        </p:grpSpPr>
        <p:sp>
          <p:nvSpPr>
            <p:cNvPr id="86877" name="Oval 861"/>
            <p:cNvSpPr>
              <a:spLocks noChangeArrowheads="1"/>
            </p:cNvSpPr>
            <p:nvPr/>
          </p:nvSpPr>
          <p:spPr bwMode="auto">
            <a:xfrm rot="900000">
              <a:off x="2687" y="2017"/>
              <a:ext cx="2325" cy="652"/>
            </a:xfrm>
            <a:prstGeom prst="ellipse">
              <a:avLst/>
            </a:prstGeom>
            <a:noFill/>
            <a:ln w="28575" cap="rnd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76" name="Oval 860"/>
            <p:cNvSpPr>
              <a:spLocks noChangeArrowheads="1"/>
            </p:cNvSpPr>
            <p:nvPr/>
          </p:nvSpPr>
          <p:spPr bwMode="auto">
            <a:xfrm rot="-900000">
              <a:off x="2695" y="2018"/>
              <a:ext cx="2325" cy="596"/>
            </a:xfrm>
            <a:prstGeom prst="ellipse">
              <a:avLst/>
            </a:prstGeom>
            <a:noFill/>
            <a:ln w="28575" cap="rnd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857" name="Group 841"/>
            <p:cNvGrpSpPr>
              <a:grpSpLocks/>
            </p:cNvGrpSpPr>
            <p:nvPr/>
          </p:nvGrpSpPr>
          <p:grpSpPr bwMode="auto">
            <a:xfrm>
              <a:off x="2553" y="2273"/>
              <a:ext cx="392" cy="306"/>
              <a:chOff x="2410" y="3294"/>
              <a:chExt cx="908" cy="709"/>
            </a:xfrm>
          </p:grpSpPr>
          <p:grpSp>
            <p:nvGrpSpPr>
              <p:cNvPr id="86750" name="Group 734"/>
              <p:cNvGrpSpPr>
                <a:grpSpLocks/>
              </p:cNvGrpSpPr>
              <p:nvPr/>
            </p:nvGrpSpPr>
            <p:grpSpPr bwMode="auto">
              <a:xfrm>
                <a:off x="2751" y="3322"/>
                <a:ext cx="482" cy="481"/>
                <a:chOff x="681" y="2387"/>
                <a:chExt cx="681" cy="680"/>
              </a:xfrm>
            </p:grpSpPr>
            <p:sp>
              <p:nvSpPr>
                <p:cNvPr id="86751" name="AutoShape 735"/>
                <p:cNvSpPr>
                  <a:spLocks noChangeArrowheads="1"/>
                </p:cNvSpPr>
                <p:nvPr/>
              </p:nvSpPr>
              <p:spPr bwMode="auto">
                <a:xfrm>
                  <a:off x="681" y="2387"/>
                  <a:ext cx="681" cy="567"/>
                </a:xfrm>
                <a:prstGeom prst="roundRect">
                  <a:avLst>
                    <a:gd name="adj" fmla="val 6704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752" name="AutoShape 736"/>
                <p:cNvSpPr>
                  <a:spLocks noChangeArrowheads="1"/>
                </p:cNvSpPr>
                <p:nvPr/>
              </p:nvSpPr>
              <p:spPr bwMode="auto">
                <a:xfrm>
                  <a:off x="823" y="3039"/>
                  <a:ext cx="39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753" name="Rectangle 737"/>
                <p:cNvSpPr>
                  <a:spLocks noChangeArrowheads="1"/>
                </p:cNvSpPr>
                <p:nvPr/>
              </p:nvSpPr>
              <p:spPr bwMode="auto">
                <a:xfrm>
                  <a:off x="908" y="2925"/>
                  <a:ext cx="227" cy="120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754" name="Rectangle 738"/>
                <p:cNvSpPr>
                  <a:spLocks noChangeArrowheads="1"/>
                </p:cNvSpPr>
                <p:nvPr/>
              </p:nvSpPr>
              <p:spPr bwMode="auto">
                <a:xfrm>
                  <a:off x="710" y="2415"/>
                  <a:ext cx="623" cy="51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6755" name="Rectangle 739"/>
              <p:cNvSpPr>
                <a:spLocks noChangeArrowheads="1"/>
              </p:cNvSpPr>
              <p:nvPr/>
            </p:nvSpPr>
            <p:spPr bwMode="auto">
              <a:xfrm>
                <a:off x="2524" y="3804"/>
                <a:ext cx="794" cy="17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6756" name="Group 740"/>
              <p:cNvGrpSpPr>
                <a:grpSpLocks/>
              </p:cNvGrpSpPr>
              <p:nvPr/>
            </p:nvGrpSpPr>
            <p:grpSpPr bwMode="auto">
              <a:xfrm>
                <a:off x="2410" y="3294"/>
                <a:ext cx="357" cy="709"/>
                <a:chOff x="313" y="2245"/>
                <a:chExt cx="385" cy="765"/>
              </a:xfrm>
            </p:grpSpPr>
            <p:sp>
              <p:nvSpPr>
                <p:cNvPr id="86757" name="Oval 741"/>
                <p:cNvSpPr>
                  <a:spLocks noChangeArrowheads="1"/>
                </p:cNvSpPr>
                <p:nvPr/>
              </p:nvSpPr>
              <p:spPr bwMode="auto">
                <a:xfrm>
                  <a:off x="357" y="2245"/>
                  <a:ext cx="297" cy="297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758" name="Oval 742"/>
                <p:cNvSpPr>
                  <a:spLocks noChangeArrowheads="1"/>
                </p:cNvSpPr>
                <p:nvPr/>
              </p:nvSpPr>
              <p:spPr bwMode="auto">
                <a:xfrm>
                  <a:off x="484" y="2287"/>
                  <a:ext cx="127" cy="1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759" name="Oval 743"/>
                <p:cNvSpPr>
                  <a:spLocks noChangeArrowheads="1"/>
                </p:cNvSpPr>
                <p:nvPr/>
              </p:nvSpPr>
              <p:spPr bwMode="auto">
                <a:xfrm>
                  <a:off x="313" y="2542"/>
                  <a:ext cx="383" cy="412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760" name="Oval 744"/>
                <p:cNvSpPr>
                  <a:spLocks noChangeArrowheads="1"/>
                </p:cNvSpPr>
                <p:nvPr/>
              </p:nvSpPr>
              <p:spPr bwMode="auto">
                <a:xfrm>
                  <a:off x="313" y="2841"/>
                  <a:ext cx="383" cy="169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761" name="Rectangle 745"/>
                <p:cNvSpPr>
                  <a:spLocks noChangeArrowheads="1"/>
                </p:cNvSpPr>
                <p:nvPr/>
              </p:nvSpPr>
              <p:spPr bwMode="auto">
                <a:xfrm>
                  <a:off x="313" y="2755"/>
                  <a:ext cx="385" cy="170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762" name="Oval 746"/>
                <p:cNvSpPr>
                  <a:spLocks noChangeArrowheads="1"/>
                </p:cNvSpPr>
                <p:nvPr/>
              </p:nvSpPr>
              <p:spPr bwMode="auto">
                <a:xfrm>
                  <a:off x="527" y="2584"/>
                  <a:ext cx="126" cy="12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6858" name="Group 842"/>
            <p:cNvGrpSpPr>
              <a:grpSpLocks/>
            </p:cNvGrpSpPr>
            <p:nvPr/>
          </p:nvGrpSpPr>
          <p:grpSpPr bwMode="auto">
            <a:xfrm>
              <a:off x="2922" y="2273"/>
              <a:ext cx="391" cy="306"/>
              <a:chOff x="3374" y="3323"/>
              <a:chExt cx="908" cy="709"/>
            </a:xfrm>
          </p:grpSpPr>
          <p:sp>
            <p:nvSpPr>
              <p:cNvPr id="86782" name="AutoShape 766"/>
              <p:cNvSpPr>
                <a:spLocks noChangeArrowheads="1"/>
              </p:cNvSpPr>
              <p:nvPr/>
            </p:nvSpPr>
            <p:spPr bwMode="auto">
              <a:xfrm>
                <a:off x="3715" y="3351"/>
                <a:ext cx="482" cy="401"/>
              </a:xfrm>
              <a:prstGeom prst="roundRect">
                <a:avLst>
                  <a:gd name="adj" fmla="val 6704"/>
                </a:avLst>
              </a:prstGeom>
              <a:solidFill>
                <a:srgbClr val="FF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83" name="AutoShape 767"/>
              <p:cNvSpPr>
                <a:spLocks noChangeArrowheads="1"/>
              </p:cNvSpPr>
              <p:nvPr/>
            </p:nvSpPr>
            <p:spPr bwMode="auto">
              <a:xfrm>
                <a:off x="3816" y="3812"/>
                <a:ext cx="280" cy="20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84" name="Rectangle 768"/>
              <p:cNvSpPr>
                <a:spLocks noChangeArrowheads="1"/>
              </p:cNvSpPr>
              <p:nvPr/>
            </p:nvSpPr>
            <p:spPr bwMode="auto">
              <a:xfrm>
                <a:off x="3876" y="3732"/>
                <a:ext cx="160" cy="84"/>
              </a:xfrm>
              <a:prstGeom prst="rect">
                <a:avLst/>
              </a:prstGeom>
              <a:solidFill>
                <a:srgbClr val="FF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85" name="Rectangle 769"/>
              <p:cNvSpPr>
                <a:spLocks noChangeArrowheads="1"/>
              </p:cNvSpPr>
              <p:nvPr/>
            </p:nvSpPr>
            <p:spPr bwMode="auto">
              <a:xfrm>
                <a:off x="3736" y="3371"/>
                <a:ext cx="440" cy="36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86" name="Rectangle 770"/>
              <p:cNvSpPr>
                <a:spLocks noChangeArrowheads="1"/>
              </p:cNvSpPr>
              <p:nvPr/>
            </p:nvSpPr>
            <p:spPr bwMode="auto">
              <a:xfrm>
                <a:off x="3488" y="3833"/>
                <a:ext cx="794" cy="171"/>
              </a:xfrm>
              <a:prstGeom prst="rect">
                <a:avLst/>
              </a:prstGeom>
              <a:solidFill>
                <a:srgbClr val="FF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88" name="Oval 772"/>
              <p:cNvSpPr>
                <a:spLocks noChangeArrowheads="1"/>
              </p:cNvSpPr>
              <p:nvPr/>
            </p:nvSpPr>
            <p:spPr bwMode="auto">
              <a:xfrm>
                <a:off x="3415" y="3323"/>
                <a:ext cx="275" cy="275"/>
              </a:xfrm>
              <a:prstGeom prst="ellipse">
                <a:avLst/>
              </a:prstGeom>
              <a:solidFill>
                <a:srgbClr val="FF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89" name="Oval 773"/>
              <p:cNvSpPr>
                <a:spLocks noChangeArrowheads="1"/>
              </p:cNvSpPr>
              <p:nvPr/>
            </p:nvSpPr>
            <p:spPr bwMode="auto">
              <a:xfrm>
                <a:off x="3533" y="3362"/>
                <a:ext cx="117" cy="11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90" name="Oval 774"/>
              <p:cNvSpPr>
                <a:spLocks noChangeArrowheads="1"/>
              </p:cNvSpPr>
              <p:nvPr/>
            </p:nvSpPr>
            <p:spPr bwMode="auto">
              <a:xfrm>
                <a:off x="3374" y="3598"/>
                <a:ext cx="355" cy="382"/>
              </a:xfrm>
              <a:prstGeom prst="ellipse">
                <a:avLst/>
              </a:prstGeom>
              <a:solidFill>
                <a:srgbClr val="FF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91" name="Oval 775"/>
              <p:cNvSpPr>
                <a:spLocks noChangeArrowheads="1"/>
              </p:cNvSpPr>
              <p:nvPr/>
            </p:nvSpPr>
            <p:spPr bwMode="auto">
              <a:xfrm>
                <a:off x="3374" y="3875"/>
                <a:ext cx="355" cy="157"/>
              </a:xfrm>
              <a:prstGeom prst="ellipse">
                <a:avLst/>
              </a:prstGeom>
              <a:solidFill>
                <a:srgbClr val="FF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92" name="Rectangle 776"/>
              <p:cNvSpPr>
                <a:spLocks noChangeArrowheads="1"/>
              </p:cNvSpPr>
              <p:nvPr/>
            </p:nvSpPr>
            <p:spPr bwMode="auto">
              <a:xfrm>
                <a:off x="3374" y="3796"/>
                <a:ext cx="357" cy="157"/>
              </a:xfrm>
              <a:prstGeom prst="rect">
                <a:avLst/>
              </a:prstGeom>
              <a:solidFill>
                <a:srgbClr val="FF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93" name="Oval 777"/>
              <p:cNvSpPr>
                <a:spLocks noChangeArrowheads="1"/>
              </p:cNvSpPr>
              <p:nvPr/>
            </p:nvSpPr>
            <p:spPr bwMode="auto">
              <a:xfrm>
                <a:off x="3572" y="3637"/>
                <a:ext cx="117" cy="11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859" name="Group 843"/>
            <p:cNvGrpSpPr>
              <a:grpSpLocks/>
            </p:cNvGrpSpPr>
            <p:nvPr/>
          </p:nvGrpSpPr>
          <p:grpSpPr bwMode="auto">
            <a:xfrm>
              <a:off x="3290" y="2273"/>
              <a:ext cx="391" cy="306"/>
              <a:chOff x="4315" y="3323"/>
              <a:chExt cx="908" cy="709"/>
            </a:xfrm>
          </p:grpSpPr>
          <p:sp>
            <p:nvSpPr>
              <p:cNvPr id="86794" name="AutoShape 778"/>
              <p:cNvSpPr>
                <a:spLocks noChangeArrowheads="1"/>
              </p:cNvSpPr>
              <p:nvPr/>
            </p:nvSpPr>
            <p:spPr bwMode="auto">
              <a:xfrm>
                <a:off x="4656" y="3351"/>
                <a:ext cx="482" cy="401"/>
              </a:xfrm>
              <a:prstGeom prst="roundRect">
                <a:avLst>
                  <a:gd name="adj" fmla="val 6704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95" name="AutoShape 779"/>
              <p:cNvSpPr>
                <a:spLocks noChangeArrowheads="1"/>
              </p:cNvSpPr>
              <p:nvPr/>
            </p:nvSpPr>
            <p:spPr bwMode="auto">
              <a:xfrm>
                <a:off x="4757" y="3812"/>
                <a:ext cx="280" cy="20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96" name="Rectangle 780"/>
              <p:cNvSpPr>
                <a:spLocks noChangeArrowheads="1"/>
              </p:cNvSpPr>
              <p:nvPr/>
            </p:nvSpPr>
            <p:spPr bwMode="auto">
              <a:xfrm>
                <a:off x="4817" y="3732"/>
                <a:ext cx="160" cy="84"/>
              </a:xfrm>
              <a:prstGeom prst="rect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97" name="Rectangle 781"/>
              <p:cNvSpPr>
                <a:spLocks noChangeArrowheads="1"/>
              </p:cNvSpPr>
              <p:nvPr/>
            </p:nvSpPr>
            <p:spPr bwMode="auto">
              <a:xfrm>
                <a:off x="4677" y="3371"/>
                <a:ext cx="440" cy="36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98" name="Rectangle 782"/>
              <p:cNvSpPr>
                <a:spLocks noChangeArrowheads="1"/>
              </p:cNvSpPr>
              <p:nvPr/>
            </p:nvSpPr>
            <p:spPr bwMode="auto">
              <a:xfrm>
                <a:off x="4429" y="3833"/>
                <a:ext cx="794" cy="171"/>
              </a:xfrm>
              <a:prstGeom prst="rect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99" name="Oval 783"/>
              <p:cNvSpPr>
                <a:spLocks noChangeArrowheads="1"/>
              </p:cNvSpPr>
              <p:nvPr/>
            </p:nvSpPr>
            <p:spPr bwMode="auto">
              <a:xfrm>
                <a:off x="4356" y="3323"/>
                <a:ext cx="275" cy="275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00" name="Oval 784"/>
              <p:cNvSpPr>
                <a:spLocks noChangeArrowheads="1"/>
              </p:cNvSpPr>
              <p:nvPr/>
            </p:nvSpPr>
            <p:spPr bwMode="auto">
              <a:xfrm>
                <a:off x="4474" y="3362"/>
                <a:ext cx="117" cy="11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01" name="Oval 785"/>
              <p:cNvSpPr>
                <a:spLocks noChangeArrowheads="1"/>
              </p:cNvSpPr>
              <p:nvPr/>
            </p:nvSpPr>
            <p:spPr bwMode="auto">
              <a:xfrm>
                <a:off x="4315" y="3598"/>
                <a:ext cx="355" cy="382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02" name="Oval 786"/>
              <p:cNvSpPr>
                <a:spLocks noChangeArrowheads="1"/>
              </p:cNvSpPr>
              <p:nvPr/>
            </p:nvSpPr>
            <p:spPr bwMode="auto">
              <a:xfrm>
                <a:off x="4315" y="3875"/>
                <a:ext cx="355" cy="157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03" name="Rectangle 787"/>
              <p:cNvSpPr>
                <a:spLocks noChangeArrowheads="1"/>
              </p:cNvSpPr>
              <p:nvPr/>
            </p:nvSpPr>
            <p:spPr bwMode="auto">
              <a:xfrm>
                <a:off x="4315" y="3796"/>
                <a:ext cx="357" cy="157"/>
              </a:xfrm>
              <a:prstGeom prst="rect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04" name="Oval 788"/>
              <p:cNvSpPr>
                <a:spLocks noChangeArrowheads="1"/>
              </p:cNvSpPr>
              <p:nvPr/>
            </p:nvSpPr>
            <p:spPr bwMode="auto">
              <a:xfrm>
                <a:off x="4513" y="3637"/>
                <a:ext cx="117" cy="11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860" name="Group 844"/>
            <p:cNvGrpSpPr>
              <a:grpSpLocks/>
            </p:cNvGrpSpPr>
            <p:nvPr/>
          </p:nvGrpSpPr>
          <p:grpSpPr bwMode="auto">
            <a:xfrm>
              <a:off x="3659" y="2273"/>
              <a:ext cx="391" cy="306"/>
              <a:chOff x="3374" y="2550"/>
              <a:chExt cx="908" cy="709"/>
            </a:xfrm>
          </p:grpSpPr>
          <p:sp>
            <p:nvSpPr>
              <p:cNvPr id="86813" name="AutoShape 797"/>
              <p:cNvSpPr>
                <a:spLocks noChangeArrowheads="1"/>
              </p:cNvSpPr>
              <p:nvPr/>
            </p:nvSpPr>
            <p:spPr bwMode="auto">
              <a:xfrm>
                <a:off x="3715" y="2578"/>
                <a:ext cx="482" cy="401"/>
              </a:xfrm>
              <a:prstGeom prst="roundRect">
                <a:avLst>
                  <a:gd name="adj" fmla="val 6704"/>
                </a:avLst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14" name="AutoShape 798"/>
              <p:cNvSpPr>
                <a:spLocks noChangeArrowheads="1"/>
              </p:cNvSpPr>
              <p:nvPr/>
            </p:nvSpPr>
            <p:spPr bwMode="auto">
              <a:xfrm>
                <a:off x="3816" y="3039"/>
                <a:ext cx="280" cy="2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15" name="Rectangle 799"/>
              <p:cNvSpPr>
                <a:spLocks noChangeArrowheads="1"/>
              </p:cNvSpPr>
              <p:nvPr/>
            </p:nvSpPr>
            <p:spPr bwMode="auto">
              <a:xfrm>
                <a:off x="3876" y="2959"/>
                <a:ext cx="160" cy="84"/>
              </a:xfrm>
              <a:prstGeom prst="rect">
                <a:avLst/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16" name="Rectangle 800"/>
              <p:cNvSpPr>
                <a:spLocks noChangeArrowheads="1"/>
              </p:cNvSpPr>
              <p:nvPr/>
            </p:nvSpPr>
            <p:spPr bwMode="auto">
              <a:xfrm>
                <a:off x="3736" y="2598"/>
                <a:ext cx="440" cy="36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17" name="Rectangle 801"/>
              <p:cNvSpPr>
                <a:spLocks noChangeArrowheads="1"/>
              </p:cNvSpPr>
              <p:nvPr/>
            </p:nvSpPr>
            <p:spPr bwMode="auto">
              <a:xfrm>
                <a:off x="3488" y="3060"/>
                <a:ext cx="794" cy="171"/>
              </a:xfrm>
              <a:prstGeom prst="rect">
                <a:avLst/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18" name="Oval 802"/>
              <p:cNvSpPr>
                <a:spLocks noChangeArrowheads="1"/>
              </p:cNvSpPr>
              <p:nvPr/>
            </p:nvSpPr>
            <p:spPr bwMode="auto">
              <a:xfrm>
                <a:off x="3415" y="2550"/>
                <a:ext cx="275" cy="275"/>
              </a:xfrm>
              <a:prstGeom prst="ellipse">
                <a:avLst/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19" name="Oval 803"/>
              <p:cNvSpPr>
                <a:spLocks noChangeArrowheads="1"/>
              </p:cNvSpPr>
              <p:nvPr/>
            </p:nvSpPr>
            <p:spPr bwMode="auto">
              <a:xfrm>
                <a:off x="3533" y="2589"/>
                <a:ext cx="117" cy="11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20" name="Oval 804"/>
              <p:cNvSpPr>
                <a:spLocks noChangeArrowheads="1"/>
              </p:cNvSpPr>
              <p:nvPr/>
            </p:nvSpPr>
            <p:spPr bwMode="auto">
              <a:xfrm>
                <a:off x="3374" y="2825"/>
                <a:ext cx="355" cy="382"/>
              </a:xfrm>
              <a:prstGeom prst="ellipse">
                <a:avLst/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21" name="Oval 805"/>
              <p:cNvSpPr>
                <a:spLocks noChangeArrowheads="1"/>
              </p:cNvSpPr>
              <p:nvPr/>
            </p:nvSpPr>
            <p:spPr bwMode="auto">
              <a:xfrm>
                <a:off x="3374" y="3102"/>
                <a:ext cx="355" cy="157"/>
              </a:xfrm>
              <a:prstGeom prst="ellipse">
                <a:avLst/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22" name="Rectangle 806"/>
              <p:cNvSpPr>
                <a:spLocks noChangeArrowheads="1"/>
              </p:cNvSpPr>
              <p:nvPr/>
            </p:nvSpPr>
            <p:spPr bwMode="auto">
              <a:xfrm>
                <a:off x="3374" y="3023"/>
                <a:ext cx="357" cy="157"/>
              </a:xfrm>
              <a:prstGeom prst="rect">
                <a:avLst/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23" name="Oval 807"/>
              <p:cNvSpPr>
                <a:spLocks noChangeArrowheads="1"/>
              </p:cNvSpPr>
              <p:nvPr/>
            </p:nvSpPr>
            <p:spPr bwMode="auto">
              <a:xfrm>
                <a:off x="3572" y="2864"/>
                <a:ext cx="117" cy="11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861" name="Group 845"/>
            <p:cNvGrpSpPr>
              <a:grpSpLocks/>
            </p:cNvGrpSpPr>
            <p:nvPr/>
          </p:nvGrpSpPr>
          <p:grpSpPr bwMode="auto">
            <a:xfrm>
              <a:off x="4027" y="2273"/>
              <a:ext cx="391" cy="306"/>
              <a:chOff x="4315" y="2550"/>
              <a:chExt cx="908" cy="709"/>
            </a:xfrm>
          </p:grpSpPr>
          <p:sp>
            <p:nvSpPr>
              <p:cNvPr id="86824" name="AutoShape 808"/>
              <p:cNvSpPr>
                <a:spLocks noChangeArrowheads="1"/>
              </p:cNvSpPr>
              <p:nvPr/>
            </p:nvSpPr>
            <p:spPr bwMode="auto">
              <a:xfrm>
                <a:off x="4656" y="2578"/>
                <a:ext cx="482" cy="401"/>
              </a:xfrm>
              <a:prstGeom prst="roundRect">
                <a:avLst>
                  <a:gd name="adj" fmla="val 6704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25" name="AutoShape 809"/>
              <p:cNvSpPr>
                <a:spLocks noChangeArrowheads="1"/>
              </p:cNvSpPr>
              <p:nvPr/>
            </p:nvSpPr>
            <p:spPr bwMode="auto">
              <a:xfrm>
                <a:off x="4757" y="3039"/>
                <a:ext cx="280" cy="20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26" name="Rectangle 810"/>
              <p:cNvSpPr>
                <a:spLocks noChangeArrowheads="1"/>
              </p:cNvSpPr>
              <p:nvPr/>
            </p:nvSpPr>
            <p:spPr bwMode="auto">
              <a:xfrm>
                <a:off x="4817" y="2959"/>
                <a:ext cx="160" cy="84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27" name="Rectangle 811"/>
              <p:cNvSpPr>
                <a:spLocks noChangeArrowheads="1"/>
              </p:cNvSpPr>
              <p:nvPr/>
            </p:nvSpPr>
            <p:spPr bwMode="auto">
              <a:xfrm>
                <a:off x="4677" y="2598"/>
                <a:ext cx="440" cy="36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28" name="Rectangle 812"/>
              <p:cNvSpPr>
                <a:spLocks noChangeArrowheads="1"/>
              </p:cNvSpPr>
              <p:nvPr/>
            </p:nvSpPr>
            <p:spPr bwMode="auto">
              <a:xfrm>
                <a:off x="4429" y="3060"/>
                <a:ext cx="794" cy="171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29" name="Oval 813"/>
              <p:cNvSpPr>
                <a:spLocks noChangeArrowheads="1"/>
              </p:cNvSpPr>
              <p:nvPr/>
            </p:nvSpPr>
            <p:spPr bwMode="auto">
              <a:xfrm>
                <a:off x="4356" y="2550"/>
                <a:ext cx="275" cy="27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30" name="Oval 814"/>
              <p:cNvSpPr>
                <a:spLocks noChangeArrowheads="1"/>
              </p:cNvSpPr>
              <p:nvPr/>
            </p:nvSpPr>
            <p:spPr bwMode="auto">
              <a:xfrm>
                <a:off x="4474" y="2589"/>
                <a:ext cx="117" cy="11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31" name="Oval 815"/>
              <p:cNvSpPr>
                <a:spLocks noChangeArrowheads="1"/>
              </p:cNvSpPr>
              <p:nvPr/>
            </p:nvSpPr>
            <p:spPr bwMode="auto">
              <a:xfrm>
                <a:off x="4315" y="2825"/>
                <a:ext cx="355" cy="382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32" name="Oval 816"/>
              <p:cNvSpPr>
                <a:spLocks noChangeArrowheads="1"/>
              </p:cNvSpPr>
              <p:nvPr/>
            </p:nvSpPr>
            <p:spPr bwMode="auto">
              <a:xfrm>
                <a:off x="4315" y="3102"/>
                <a:ext cx="355" cy="157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33" name="Rectangle 817"/>
              <p:cNvSpPr>
                <a:spLocks noChangeArrowheads="1"/>
              </p:cNvSpPr>
              <p:nvPr/>
            </p:nvSpPr>
            <p:spPr bwMode="auto">
              <a:xfrm>
                <a:off x="4315" y="3023"/>
                <a:ext cx="357" cy="157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34" name="Oval 818"/>
              <p:cNvSpPr>
                <a:spLocks noChangeArrowheads="1"/>
              </p:cNvSpPr>
              <p:nvPr/>
            </p:nvSpPr>
            <p:spPr bwMode="auto">
              <a:xfrm>
                <a:off x="4513" y="2864"/>
                <a:ext cx="117" cy="11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862" name="Group 846"/>
            <p:cNvGrpSpPr>
              <a:grpSpLocks/>
            </p:cNvGrpSpPr>
            <p:nvPr/>
          </p:nvGrpSpPr>
          <p:grpSpPr bwMode="auto">
            <a:xfrm>
              <a:off x="4396" y="2273"/>
              <a:ext cx="391" cy="306"/>
              <a:chOff x="4315" y="1811"/>
              <a:chExt cx="908" cy="709"/>
            </a:xfrm>
          </p:grpSpPr>
          <p:sp>
            <p:nvSpPr>
              <p:cNvPr id="86846" name="AutoShape 830"/>
              <p:cNvSpPr>
                <a:spLocks noChangeArrowheads="1"/>
              </p:cNvSpPr>
              <p:nvPr/>
            </p:nvSpPr>
            <p:spPr bwMode="auto">
              <a:xfrm>
                <a:off x="4656" y="1839"/>
                <a:ext cx="482" cy="401"/>
              </a:xfrm>
              <a:prstGeom prst="roundRect">
                <a:avLst>
                  <a:gd name="adj" fmla="val 6704"/>
                </a:avLst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47" name="AutoShape 831"/>
              <p:cNvSpPr>
                <a:spLocks noChangeArrowheads="1"/>
              </p:cNvSpPr>
              <p:nvPr/>
            </p:nvSpPr>
            <p:spPr bwMode="auto">
              <a:xfrm>
                <a:off x="4757" y="2300"/>
                <a:ext cx="280" cy="20"/>
              </a:xfrm>
              <a:prstGeom prst="roundRect">
                <a:avLst>
                  <a:gd name="adj" fmla="val 50000"/>
                </a:avLst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48" name="Rectangle 832"/>
              <p:cNvSpPr>
                <a:spLocks noChangeArrowheads="1"/>
              </p:cNvSpPr>
              <p:nvPr/>
            </p:nvSpPr>
            <p:spPr bwMode="auto">
              <a:xfrm>
                <a:off x="4817" y="2220"/>
                <a:ext cx="160" cy="84"/>
              </a:xfrm>
              <a:prstGeom prst="rect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49" name="Rectangle 833"/>
              <p:cNvSpPr>
                <a:spLocks noChangeArrowheads="1"/>
              </p:cNvSpPr>
              <p:nvPr/>
            </p:nvSpPr>
            <p:spPr bwMode="auto">
              <a:xfrm>
                <a:off x="4677" y="1859"/>
                <a:ext cx="440" cy="36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50" name="Rectangle 834"/>
              <p:cNvSpPr>
                <a:spLocks noChangeArrowheads="1"/>
              </p:cNvSpPr>
              <p:nvPr/>
            </p:nvSpPr>
            <p:spPr bwMode="auto">
              <a:xfrm>
                <a:off x="4429" y="2321"/>
                <a:ext cx="794" cy="171"/>
              </a:xfrm>
              <a:prstGeom prst="rect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51" name="Oval 835"/>
              <p:cNvSpPr>
                <a:spLocks noChangeArrowheads="1"/>
              </p:cNvSpPr>
              <p:nvPr/>
            </p:nvSpPr>
            <p:spPr bwMode="auto">
              <a:xfrm>
                <a:off x="4356" y="1811"/>
                <a:ext cx="275" cy="275"/>
              </a:xfrm>
              <a:prstGeom prst="ellipse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52" name="Oval 836"/>
              <p:cNvSpPr>
                <a:spLocks noChangeArrowheads="1"/>
              </p:cNvSpPr>
              <p:nvPr/>
            </p:nvSpPr>
            <p:spPr bwMode="auto">
              <a:xfrm>
                <a:off x="4474" y="1850"/>
                <a:ext cx="117" cy="11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53" name="Oval 837"/>
              <p:cNvSpPr>
                <a:spLocks noChangeArrowheads="1"/>
              </p:cNvSpPr>
              <p:nvPr/>
            </p:nvSpPr>
            <p:spPr bwMode="auto">
              <a:xfrm>
                <a:off x="4315" y="2086"/>
                <a:ext cx="355" cy="382"/>
              </a:xfrm>
              <a:prstGeom prst="ellipse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54" name="Oval 838"/>
              <p:cNvSpPr>
                <a:spLocks noChangeArrowheads="1"/>
              </p:cNvSpPr>
              <p:nvPr/>
            </p:nvSpPr>
            <p:spPr bwMode="auto">
              <a:xfrm>
                <a:off x="4315" y="2363"/>
                <a:ext cx="355" cy="157"/>
              </a:xfrm>
              <a:prstGeom prst="ellipse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55" name="Rectangle 839"/>
              <p:cNvSpPr>
                <a:spLocks noChangeArrowheads="1"/>
              </p:cNvSpPr>
              <p:nvPr/>
            </p:nvSpPr>
            <p:spPr bwMode="auto">
              <a:xfrm>
                <a:off x="4315" y="2284"/>
                <a:ext cx="357" cy="157"/>
              </a:xfrm>
              <a:prstGeom prst="rect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56" name="Oval 840"/>
              <p:cNvSpPr>
                <a:spLocks noChangeArrowheads="1"/>
              </p:cNvSpPr>
              <p:nvPr/>
            </p:nvSpPr>
            <p:spPr bwMode="auto">
              <a:xfrm>
                <a:off x="4513" y="2125"/>
                <a:ext cx="117" cy="11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6864" name="Group 848"/>
            <p:cNvGrpSpPr>
              <a:grpSpLocks/>
            </p:cNvGrpSpPr>
            <p:nvPr/>
          </p:nvGrpSpPr>
          <p:grpSpPr bwMode="auto">
            <a:xfrm>
              <a:off x="4764" y="2273"/>
              <a:ext cx="391" cy="306"/>
              <a:chOff x="3374" y="1811"/>
              <a:chExt cx="908" cy="709"/>
            </a:xfrm>
          </p:grpSpPr>
          <p:sp>
            <p:nvSpPr>
              <p:cNvPr id="86865" name="AutoShape 849"/>
              <p:cNvSpPr>
                <a:spLocks noChangeArrowheads="1"/>
              </p:cNvSpPr>
              <p:nvPr/>
            </p:nvSpPr>
            <p:spPr bwMode="auto">
              <a:xfrm>
                <a:off x="3715" y="1839"/>
                <a:ext cx="482" cy="401"/>
              </a:xfrm>
              <a:prstGeom prst="roundRect">
                <a:avLst>
                  <a:gd name="adj" fmla="val 6704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66" name="AutoShape 850"/>
              <p:cNvSpPr>
                <a:spLocks noChangeArrowheads="1"/>
              </p:cNvSpPr>
              <p:nvPr/>
            </p:nvSpPr>
            <p:spPr bwMode="auto">
              <a:xfrm>
                <a:off x="3816" y="2300"/>
                <a:ext cx="280" cy="20"/>
              </a:xfrm>
              <a:prstGeom prst="roundRect">
                <a:avLst>
                  <a:gd name="adj" fmla="val 50000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67" name="Rectangle 851"/>
              <p:cNvSpPr>
                <a:spLocks noChangeArrowheads="1"/>
              </p:cNvSpPr>
              <p:nvPr/>
            </p:nvSpPr>
            <p:spPr bwMode="auto">
              <a:xfrm>
                <a:off x="3876" y="2220"/>
                <a:ext cx="160" cy="84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68" name="Rectangle 852"/>
              <p:cNvSpPr>
                <a:spLocks noChangeArrowheads="1"/>
              </p:cNvSpPr>
              <p:nvPr/>
            </p:nvSpPr>
            <p:spPr bwMode="auto">
              <a:xfrm>
                <a:off x="3736" y="1859"/>
                <a:ext cx="440" cy="36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69" name="Rectangle 853"/>
              <p:cNvSpPr>
                <a:spLocks noChangeArrowheads="1"/>
              </p:cNvSpPr>
              <p:nvPr/>
            </p:nvSpPr>
            <p:spPr bwMode="auto">
              <a:xfrm>
                <a:off x="3488" y="2321"/>
                <a:ext cx="794" cy="171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70" name="Oval 854"/>
              <p:cNvSpPr>
                <a:spLocks noChangeArrowheads="1"/>
              </p:cNvSpPr>
              <p:nvPr/>
            </p:nvSpPr>
            <p:spPr bwMode="auto">
              <a:xfrm>
                <a:off x="3415" y="1811"/>
                <a:ext cx="275" cy="275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71" name="Oval 855"/>
              <p:cNvSpPr>
                <a:spLocks noChangeArrowheads="1"/>
              </p:cNvSpPr>
              <p:nvPr/>
            </p:nvSpPr>
            <p:spPr bwMode="auto">
              <a:xfrm>
                <a:off x="3533" y="1850"/>
                <a:ext cx="117" cy="11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72" name="Oval 856"/>
              <p:cNvSpPr>
                <a:spLocks noChangeArrowheads="1"/>
              </p:cNvSpPr>
              <p:nvPr/>
            </p:nvSpPr>
            <p:spPr bwMode="auto">
              <a:xfrm>
                <a:off x="3374" y="2086"/>
                <a:ext cx="355" cy="382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73" name="Oval 857"/>
              <p:cNvSpPr>
                <a:spLocks noChangeArrowheads="1"/>
              </p:cNvSpPr>
              <p:nvPr/>
            </p:nvSpPr>
            <p:spPr bwMode="auto">
              <a:xfrm>
                <a:off x="3374" y="2363"/>
                <a:ext cx="355" cy="157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74" name="Rectangle 858"/>
              <p:cNvSpPr>
                <a:spLocks noChangeArrowheads="1"/>
              </p:cNvSpPr>
              <p:nvPr/>
            </p:nvSpPr>
            <p:spPr bwMode="auto">
              <a:xfrm>
                <a:off x="3374" y="2284"/>
                <a:ext cx="357" cy="157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75" name="Oval 859"/>
              <p:cNvSpPr>
                <a:spLocks noChangeArrowheads="1"/>
              </p:cNvSpPr>
              <p:nvPr/>
            </p:nvSpPr>
            <p:spPr bwMode="auto">
              <a:xfrm>
                <a:off x="3572" y="2125"/>
                <a:ext cx="117" cy="11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922" name="Group 906"/>
          <p:cNvGrpSpPr>
            <a:grpSpLocks/>
          </p:cNvGrpSpPr>
          <p:nvPr/>
        </p:nvGrpSpPr>
        <p:grpSpPr bwMode="auto">
          <a:xfrm>
            <a:off x="3176588" y="3114675"/>
            <a:ext cx="1441450" cy="1409700"/>
            <a:chOff x="1873" y="1962"/>
            <a:chExt cx="908" cy="888"/>
          </a:xfrm>
        </p:grpSpPr>
        <p:grpSp>
          <p:nvGrpSpPr>
            <p:cNvPr id="86891" name="Group 875"/>
            <p:cNvGrpSpPr>
              <a:grpSpLocks/>
            </p:cNvGrpSpPr>
            <p:nvPr/>
          </p:nvGrpSpPr>
          <p:grpSpPr bwMode="auto">
            <a:xfrm>
              <a:off x="2214" y="2169"/>
              <a:ext cx="482" cy="481"/>
              <a:chOff x="681" y="2387"/>
              <a:chExt cx="681" cy="680"/>
            </a:xfrm>
          </p:grpSpPr>
          <p:sp>
            <p:nvSpPr>
              <p:cNvPr id="86892" name="AutoShape 876"/>
              <p:cNvSpPr>
                <a:spLocks noChangeArrowheads="1"/>
              </p:cNvSpPr>
              <p:nvPr/>
            </p:nvSpPr>
            <p:spPr bwMode="auto">
              <a:xfrm>
                <a:off x="681" y="2387"/>
                <a:ext cx="681" cy="567"/>
              </a:xfrm>
              <a:prstGeom prst="roundRect">
                <a:avLst>
                  <a:gd name="adj" fmla="val 6704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93" name="AutoShape 877"/>
              <p:cNvSpPr>
                <a:spLocks noChangeArrowheads="1"/>
              </p:cNvSpPr>
              <p:nvPr/>
            </p:nvSpPr>
            <p:spPr bwMode="auto">
              <a:xfrm>
                <a:off x="823" y="3039"/>
                <a:ext cx="397" cy="2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94" name="Rectangle 878"/>
              <p:cNvSpPr>
                <a:spLocks noChangeArrowheads="1"/>
              </p:cNvSpPr>
              <p:nvPr/>
            </p:nvSpPr>
            <p:spPr bwMode="auto">
              <a:xfrm>
                <a:off x="908" y="2925"/>
                <a:ext cx="227" cy="120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95" name="Rectangle 879"/>
              <p:cNvSpPr>
                <a:spLocks noChangeArrowheads="1"/>
              </p:cNvSpPr>
              <p:nvPr/>
            </p:nvSpPr>
            <p:spPr bwMode="auto">
              <a:xfrm>
                <a:off x="710" y="2415"/>
                <a:ext cx="623" cy="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6896" name="Rectangle 880"/>
            <p:cNvSpPr>
              <a:spLocks noChangeArrowheads="1"/>
            </p:cNvSpPr>
            <p:nvPr/>
          </p:nvSpPr>
          <p:spPr bwMode="auto">
            <a:xfrm>
              <a:off x="1987" y="2651"/>
              <a:ext cx="794" cy="17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897" name="Group 881"/>
            <p:cNvGrpSpPr>
              <a:grpSpLocks/>
            </p:cNvGrpSpPr>
            <p:nvPr/>
          </p:nvGrpSpPr>
          <p:grpSpPr bwMode="auto">
            <a:xfrm>
              <a:off x="1873" y="2141"/>
              <a:ext cx="357" cy="709"/>
              <a:chOff x="313" y="2245"/>
              <a:chExt cx="385" cy="765"/>
            </a:xfrm>
          </p:grpSpPr>
          <p:sp>
            <p:nvSpPr>
              <p:cNvPr id="86898" name="Oval 882"/>
              <p:cNvSpPr>
                <a:spLocks noChangeArrowheads="1"/>
              </p:cNvSpPr>
              <p:nvPr/>
            </p:nvSpPr>
            <p:spPr bwMode="auto">
              <a:xfrm>
                <a:off x="357" y="2245"/>
                <a:ext cx="297" cy="297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899" name="Oval 883"/>
              <p:cNvSpPr>
                <a:spLocks noChangeArrowheads="1"/>
              </p:cNvSpPr>
              <p:nvPr/>
            </p:nvSpPr>
            <p:spPr bwMode="auto">
              <a:xfrm>
                <a:off x="484" y="2287"/>
                <a:ext cx="127" cy="12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900" name="Oval 884"/>
              <p:cNvSpPr>
                <a:spLocks noChangeArrowheads="1"/>
              </p:cNvSpPr>
              <p:nvPr/>
            </p:nvSpPr>
            <p:spPr bwMode="auto">
              <a:xfrm>
                <a:off x="313" y="2542"/>
                <a:ext cx="383" cy="41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901" name="Oval 885"/>
              <p:cNvSpPr>
                <a:spLocks noChangeArrowheads="1"/>
              </p:cNvSpPr>
              <p:nvPr/>
            </p:nvSpPr>
            <p:spPr bwMode="auto">
              <a:xfrm>
                <a:off x="313" y="2841"/>
                <a:ext cx="383" cy="169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902" name="Rectangle 886"/>
              <p:cNvSpPr>
                <a:spLocks noChangeArrowheads="1"/>
              </p:cNvSpPr>
              <p:nvPr/>
            </p:nvSpPr>
            <p:spPr bwMode="auto">
              <a:xfrm>
                <a:off x="313" y="2755"/>
                <a:ext cx="385" cy="170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903" name="Oval 887"/>
              <p:cNvSpPr>
                <a:spLocks noChangeArrowheads="1"/>
              </p:cNvSpPr>
              <p:nvPr/>
            </p:nvSpPr>
            <p:spPr bwMode="auto">
              <a:xfrm>
                <a:off x="527" y="2584"/>
                <a:ext cx="126" cy="12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6905" name="AutoShape 889"/>
            <p:cNvSpPr>
              <a:spLocks noChangeArrowheads="1"/>
            </p:cNvSpPr>
            <p:nvPr/>
          </p:nvSpPr>
          <p:spPr bwMode="auto">
            <a:xfrm>
              <a:off x="2287" y="1962"/>
              <a:ext cx="494" cy="538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tint val="28627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06" name="Rectangle 890"/>
            <p:cNvSpPr>
              <a:spLocks noChangeArrowheads="1"/>
            </p:cNvSpPr>
            <p:nvPr/>
          </p:nvSpPr>
          <p:spPr bwMode="auto">
            <a:xfrm>
              <a:off x="2326" y="2018"/>
              <a:ext cx="170" cy="1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907" name="Group 891"/>
            <p:cNvGrpSpPr>
              <a:grpSpLocks/>
            </p:cNvGrpSpPr>
            <p:nvPr/>
          </p:nvGrpSpPr>
          <p:grpSpPr bwMode="auto">
            <a:xfrm>
              <a:off x="2367" y="2031"/>
              <a:ext cx="93" cy="185"/>
              <a:chOff x="313" y="2245"/>
              <a:chExt cx="385" cy="765"/>
            </a:xfrm>
          </p:grpSpPr>
          <p:sp>
            <p:nvSpPr>
              <p:cNvPr id="86908" name="Oval 892"/>
              <p:cNvSpPr>
                <a:spLocks noChangeArrowheads="1"/>
              </p:cNvSpPr>
              <p:nvPr/>
            </p:nvSpPr>
            <p:spPr bwMode="auto">
              <a:xfrm>
                <a:off x="357" y="2245"/>
                <a:ext cx="297" cy="297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909" name="Oval 893"/>
              <p:cNvSpPr>
                <a:spLocks noChangeArrowheads="1"/>
              </p:cNvSpPr>
              <p:nvPr/>
            </p:nvSpPr>
            <p:spPr bwMode="auto">
              <a:xfrm>
                <a:off x="484" y="2287"/>
                <a:ext cx="127" cy="12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910" name="Oval 894"/>
              <p:cNvSpPr>
                <a:spLocks noChangeArrowheads="1"/>
              </p:cNvSpPr>
              <p:nvPr/>
            </p:nvSpPr>
            <p:spPr bwMode="auto">
              <a:xfrm>
                <a:off x="313" y="2542"/>
                <a:ext cx="383" cy="41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911" name="Oval 895"/>
              <p:cNvSpPr>
                <a:spLocks noChangeArrowheads="1"/>
              </p:cNvSpPr>
              <p:nvPr/>
            </p:nvSpPr>
            <p:spPr bwMode="auto">
              <a:xfrm>
                <a:off x="313" y="2841"/>
                <a:ext cx="383" cy="169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912" name="Rectangle 896"/>
              <p:cNvSpPr>
                <a:spLocks noChangeArrowheads="1"/>
              </p:cNvSpPr>
              <p:nvPr/>
            </p:nvSpPr>
            <p:spPr bwMode="auto">
              <a:xfrm>
                <a:off x="313" y="2755"/>
                <a:ext cx="385" cy="170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913" name="Oval 897"/>
              <p:cNvSpPr>
                <a:spLocks noChangeArrowheads="1"/>
              </p:cNvSpPr>
              <p:nvPr/>
            </p:nvSpPr>
            <p:spPr bwMode="auto">
              <a:xfrm>
                <a:off x="527" y="2584"/>
                <a:ext cx="126" cy="12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6914" name="Rectangle 898"/>
            <p:cNvSpPr>
              <a:spLocks noChangeArrowheads="1"/>
            </p:cNvSpPr>
            <p:nvPr/>
          </p:nvSpPr>
          <p:spPr bwMode="auto">
            <a:xfrm>
              <a:off x="2326" y="2018"/>
              <a:ext cx="170" cy="199"/>
            </a:xfrm>
            <a:prstGeom prst="rect">
              <a:avLst/>
            </a:prstGeom>
            <a:noFill/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15" name="Rectangle 899"/>
            <p:cNvSpPr>
              <a:spLocks noChangeArrowheads="1"/>
            </p:cNvSpPr>
            <p:nvPr/>
          </p:nvSpPr>
          <p:spPr bwMode="auto">
            <a:xfrm>
              <a:off x="2525" y="2018"/>
              <a:ext cx="226" cy="2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16" name="Rectangle 900"/>
            <p:cNvSpPr>
              <a:spLocks noChangeArrowheads="1"/>
            </p:cNvSpPr>
            <p:nvPr/>
          </p:nvSpPr>
          <p:spPr bwMode="auto">
            <a:xfrm>
              <a:off x="2525" y="2075"/>
              <a:ext cx="226" cy="2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17" name="Rectangle 901"/>
            <p:cNvSpPr>
              <a:spLocks noChangeArrowheads="1"/>
            </p:cNvSpPr>
            <p:nvPr/>
          </p:nvSpPr>
          <p:spPr bwMode="auto">
            <a:xfrm>
              <a:off x="2525" y="2132"/>
              <a:ext cx="226" cy="2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18" name="Rectangle 902"/>
            <p:cNvSpPr>
              <a:spLocks noChangeArrowheads="1"/>
            </p:cNvSpPr>
            <p:nvPr/>
          </p:nvSpPr>
          <p:spPr bwMode="auto">
            <a:xfrm>
              <a:off x="2525" y="2189"/>
              <a:ext cx="226" cy="2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19" name="Rectangle 903"/>
            <p:cNvSpPr>
              <a:spLocks noChangeArrowheads="1"/>
            </p:cNvSpPr>
            <p:nvPr/>
          </p:nvSpPr>
          <p:spPr bwMode="auto">
            <a:xfrm>
              <a:off x="2326" y="2273"/>
              <a:ext cx="425" cy="2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20" name="Rectangle 904"/>
            <p:cNvSpPr>
              <a:spLocks noChangeArrowheads="1"/>
            </p:cNvSpPr>
            <p:nvPr/>
          </p:nvSpPr>
          <p:spPr bwMode="auto">
            <a:xfrm>
              <a:off x="2326" y="2330"/>
              <a:ext cx="425" cy="2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21" name="Rectangle 905"/>
            <p:cNvSpPr>
              <a:spLocks noChangeArrowheads="1"/>
            </p:cNvSpPr>
            <p:nvPr/>
          </p:nvSpPr>
          <p:spPr bwMode="auto">
            <a:xfrm>
              <a:off x="2326" y="2387"/>
              <a:ext cx="425" cy="2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28" name="Group 906"/>
          <p:cNvGrpSpPr>
            <a:grpSpLocks/>
          </p:cNvGrpSpPr>
          <p:nvPr/>
        </p:nvGrpSpPr>
        <p:grpSpPr bwMode="auto">
          <a:xfrm>
            <a:off x="5096059" y="3114675"/>
            <a:ext cx="1441450" cy="1409700"/>
            <a:chOff x="1873" y="1962"/>
            <a:chExt cx="908" cy="888"/>
          </a:xfrm>
        </p:grpSpPr>
        <p:grpSp>
          <p:nvGrpSpPr>
            <p:cNvPr id="429" name="Group 875"/>
            <p:cNvGrpSpPr>
              <a:grpSpLocks/>
            </p:cNvGrpSpPr>
            <p:nvPr/>
          </p:nvGrpSpPr>
          <p:grpSpPr bwMode="auto">
            <a:xfrm>
              <a:off x="2214" y="2169"/>
              <a:ext cx="482" cy="481"/>
              <a:chOff x="681" y="2387"/>
              <a:chExt cx="681" cy="680"/>
            </a:xfrm>
          </p:grpSpPr>
          <p:sp>
            <p:nvSpPr>
              <p:cNvPr id="455" name="AutoShape 876"/>
              <p:cNvSpPr>
                <a:spLocks noChangeArrowheads="1"/>
              </p:cNvSpPr>
              <p:nvPr/>
            </p:nvSpPr>
            <p:spPr bwMode="auto">
              <a:xfrm>
                <a:off x="681" y="2387"/>
                <a:ext cx="681" cy="567"/>
              </a:xfrm>
              <a:prstGeom prst="roundRect">
                <a:avLst>
                  <a:gd name="adj" fmla="val 6704"/>
                </a:avLst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" name="AutoShape 877"/>
              <p:cNvSpPr>
                <a:spLocks noChangeArrowheads="1"/>
              </p:cNvSpPr>
              <p:nvPr/>
            </p:nvSpPr>
            <p:spPr bwMode="auto">
              <a:xfrm>
                <a:off x="823" y="3039"/>
                <a:ext cx="397" cy="28"/>
              </a:xfrm>
              <a:prstGeom prst="roundRect">
                <a:avLst>
                  <a:gd name="adj" fmla="val 50000"/>
                </a:avLst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" name="Rectangle 878"/>
              <p:cNvSpPr>
                <a:spLocks noChangeArrowheads="1"/>
              </p:cNvSpPr>
              <p:nvPr/>
            </p:nvSpPr>
            <p:spPr bwMode="auto">
              <a:xfrm>
                <a:off x="908" y="2925"/>
                <a:ext cx="227" cy="120"/>
              </a:xfrm>
              <a:prstGeom prst="rect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" name="Rectangle 879"/>
              <p:cNvSpPr>
                <a:spLocks noChangeArrowheads="1"/>
              </p:cNvSpPr>
              <p:nvPr/>
            </p:nvSpPr>
            <p:spPr bwMode="auto">
              <a:xfrm>
                <a:off x="710" y="2415"/>
                <a:ext cx="623" cy="5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30" name="Rectangle 880"/>
            <p:cNvSpPr>
              <a:spLocks noChangeArrowheads="1"/>
            </p:cNvSpPr>
            <p:nvPr/>
          </p:nvSpPr>
          <p:spPr bwMode="auto">
            <a:xfrm>
              <a:off x="1987" y="2651"/>
              <a:ext cx="794" cy="171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31" name="Group 881"/>
            <p:cNvGrpSpPr>
              <a:grpSpLocks/>
            </p:cNvGrpSpPr>
            <p:nvPr/>
          </p:nvGrpSpPr>
          <p:grpSpPr bwMode="auto">
            <a:xfrm>
              <a:off x="1873" y="2141"/>
              <a:ext cx="357" cy="709"/>
              <a:chOff x="313" y="2245"/>
              <a:chExt cx="385" cy="765"/>
            </a:xfrm>
          </p:grpSpPr>
          <p:sp>
            <p:nvSpPr>
              <p:cNvPr id="449" name="Oval 882"/>
              <p:cNvSpPr>
                <a:spLocks noChangeArrowheads="1"/>
              </p:cNvSpPr>
              <p:nvPr/>
            </p:nvSpPr>
            <p:spPr bwMode="auto">
              <a:xfrm>
                <a:off x="357" y="2245"/>
                <a:ext cx="297" cy="297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0" name="Oval 883"/>
              <p:cNvSpPr>
                <a:spLocks noChangeArrowheads="1"/>
              </p:cNvSpPr>
              <p:nvPr/>
            </p:nvSpPr>
            <p:spPr bwMode="auto">
              <a:xfrm>
                <a:off x="484" y="2287"/>
                <a:ext cx="127" cy="12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1" name="Oval 884"/>
              <p:cNvSpPr>
                <a:spLocks noChangeArrowheads="1"/>
              </p:cNvSpPr>
              <p:nvPr/>
            </p:nvSpPr>
            <p:spPr bwMode="auto">
              <a:xfrm>
                <a:off x="313" y="2542"/>
                <a:ext cx="383" cy="412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2" name="Oval 885"/>
              <p:cNvSpPr>
                <a:spLocks noChangeArrowheads="1"/>
              </p:cNvSpPr>
              <p:nvPr/>
            </p:nvSpPr>
            <p:spPr bwMode="auto">
              <a:xfrm>
                <a:off x="313" y="2841"/>
                <a:ext cx="383" cy="16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3" name="Rectangle 886"/>
              <p:cNvSpPr>
                <a:spLocks noChangeArrowheads="1"/>
              </p:cNvSpPr>
              <p:nvPr/>
            </p:nvSpPr>
            <p:spPr bwMode="auto">
              <a:xfrm>
                <a:off x="313" y="2755"/>
                <a:ext cx="385" cy="170"/>
              </a:xfrm>
              <a:prstGeom prst="rect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4" name="Oval 887"/>
              <p:cNvSpPr>
                <a:spLocks noChangeArrowheads="1"/>
              </p:cNvSpPr>
              <p:nvPr/>
            </p:nvSpPr>
            <p:spPr bwMode="auto">
              <a:xfrm>
                <a:off x="527" y="2584"/>
                <a:ext cx="126" cy="12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32" name="AutoShape 889"/>
            <p:cNvSpPr>
              <a:spLocks noChangeArrowheads="1"/>
            </p:cNvSpPr>
            <p:nvPr/>
          </p:nvSpPr>
          <p:spPr bwMode="auto">
            <a:xfrm>
              <a:off x="2287" y="1962"/>
              <a:ext cx="494" cy="538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FF99CC"/>
                </a:gs>
                <a:gs pos="100000">
                  <a:schemeClr val="bg1"/>
                </a:gs>
              </a:gsLst>
              <a:lin ang="5400000" scaled="1"/>
            </a:gradFill>
            <a:ln w="19050">
              <a:solidFill>
                <a:srgbClr val="FF33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3" name="Rectangle 890"/>
            <p:cNvSpPr>
              <a:spLocks noChangeArrowheads="1"/>
            </p:cNvSpPr>
            <p:nvPr/>
          </p:nvSpPr>
          <p:spPr bwMode="auto">
            <a:xfrm>
              <a:off x="2326" y="2018"/>
              <a:ext cx="170" cy="1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34" name="Group 891"/>
            <p:cNvGrpSpPr>
              <a:grpSpLocks/>
            </p:cNvGrpSpPr>
            <p:nvPr/>
          </p:nvGrpSpPr>
          <p:grpSpPr bwMode="auto">
            <a:xfrm>
              <a:off x="2367" y="2031"/>
              <a:ext cx="93" cy="185"/>
              <a:chOff x="313" y="2245"/>
              <a:chExt cx="385" cy="765"/>
            </a:xfrm>
          </p:grpSpPr>
          <p:sp>
            <p:nvSpPr>
              <p:cNvPr id="443" name="Oval 892"/>
              <p:cNvSpPr>
                <a:spLocks noChangeArrowheads="1"/>
              </p:cNvSpPr>
              <p:nvPr/>
            </p:nvSpPr>
            <p:spPr bwMode="auto">
              <a:xfrm>
                <a:off x="357" y="2245"/>
                <a:ext cx="297" cy="297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4" name="Oval 893"/>
              <p:cNvSpPr>
                <a:spLocks noChangeArrowheads="1"/>
              </p:cNvSpPr>
              <p:nvPr/>
            </p:nvSpPr>
            <p:spPr bwMode="auto">
              <a:xfrm>
                <a:off x="484" y="2287"/>
                <a:ext cx="127" cy="12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5" name="Oval 894"/>
              <p:cNvSpPr>
                <a:spLocks noChangeArrowheads="1"/>
              </p:cNvSpPr>
              <p:nvPr/>
            </p:nvSpPr>
            <p:spPr bwMode="auto">
              <a:xfrm>
                <a:off x="313" y="2542"/>
                <a:ext cx="383" cy="412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6" name="Oval 895"/>
              <p:cNvSpPr>
                <a:spLocks noChangeArrowheads="1"/>
              </p:cNvSpPr>
              <p:nvPr/>
            </p:nvSpPr>
            <p:spPr bwMode="auto">
              <a:xfrm>
                <a:off x="313" y="2841"/>
                <a:ext cx="383" cy="16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7" name="Rectangle 896"/>
              <p:cNvSpPr>
                <a:spLocks noChangeArrowheads="1"/>
              </p:cNvSpPr>
              <p:nvPr/>
            </p:nvSpPr>
            <p:spPr bwMode="auto">
              <a:xfrm>
                <a:off x="313" y="2755"/>
                <a:ext cx="385" cy="170"/>
              </a:xfrm>
              <a:prstGeom prst="rect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8" name="Oval 897"/>
              <p:cNvSpPr>
                <a:spLocks noChangeArrowheads="1"/>
              </p:cNvSpPr>
              <p:nvPr/>
            </p:nvSpPr>
            <p:spPr bwMode="auto">
              <a:xfrm>
                <a:off x="527" y="2584"/>
                <a:ext cx="126" cy="12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36" name="Rectangle 899"/>
            <p:cNvSpPr>
              <a:spLocks noChangeArrowheads="1"/>
            </p:cNvSpPr>
            <p:nvPr/>
          </p:nvSpPr>
          <p:spPr bwMode="auto">
            <a:xfrm>
              <a:off x="2525" y="2018"/>
              <a:ext cx="226" cy="2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7" name="Rectangle 900"/>
            <p:cNvSpPr>
              <a:spLocks noChangeArrowheads="1"/>
            </p:cNvSpPr>
            <p:nvPr/>
          </p:nvSpPr>
          <p:spPr bwMode="auto">
            <a:xfrm>
              <a:off x="2525" y="2075"/>
              <a:ext cx="226" cy="2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8" name="Rectangle 901"/>
            <p:cNvSpPr>
              <a:spLocks noChangeArrowheads="1"/>
            </p:cNvSpPr>
            <p:nvPr/>
          </p:nvSpPr>
          <p:spPr bwMode="auto">
            <a:xfrm>
              <a:off x="2525" y="2132"/>
              <a:ext cx="226" cy="2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9" name="Rectangle 902"/>
            <p:cNvSpPr>
              <a:spLocks noChangeArrowheads="1"/>
            </p:cNvSpPr>
            <p:nvPr/>
          </p:nvSpPr>
          <p:spPr bwMode="auto">
            <a:xfrm>
              <a:off x="2525" y="2189"/>
              <a:ext cx="226" cy="2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" name="Rectangle 903"/>
            <p:cNvSpPr>
              <a:spLocks noChangeArrowheads="1"/>
            </p:cNvSpPr>
            <p:nvPr/>
          </p:nvSpPr>
          <p:spPr bwMode="auto">
            <a:xfrm>
              <a:off x="2326" y="2273"/>
              <a:ext cx="425" cy="2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" name="Rectangle 904"/>
            <p:cNvSpPr>
              <a:spLocks noChangeArrowheads="1"/>
            </p:cNvSpPr>
            <p:nvPr/>
          </p:nvSpPr>
          <p:spPr bwMode="auto">
            <a:xfrm>
              <a:off x="2326" y="2330"/>
              <a:ext cx="425" cy="2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" name="Rectangle 905"/>
            <p:cNvSpPr>
              <a:spLocks noChangeArrowheads="1"/>
            </p:cNvSpPr>
            <p:nvPr/>
          </p:nvSpPr>
          <p:spPr bwMode="auto">
            <a:xfrm>
              <a:off x="2326" y="2387"/>
              <a:ext cx="425" cy="2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59" name="グループ化 1"/>
          <p:cNvGrpSpPr>
            <a:grpSpLocks/>
          </p:cNvGrpSpPr>
          <p:nvPr/>
        </p:nvGrpSpPr>
        <p:grpSpPr bwMode="auto">
          <a:xfrm>
            <a:off x="6986419" y="3340101"/>
            <a:ext cx="1014412" cy="1008063"/>
            <a:chOff x="1754188" y="3716338"/>
            <a:chExt cx="1014412" cy="1008062"/>
          </a:xfrm>
        </p:grpSpPr>
        <p:sp>
          <p:nvSpPr>
            <p:cNvPr id="460" name="Rectangle 37"/>
            <p:cNvSpPr>
              <a:spLocks noChangeArrowheads="1"/>
            </p:cNvSpPr>
            <p:nvPr/>
          </p:nvSpPr>
          <p:spPr bwMode="auto">
            <a:xfrm>
              <a:off x="1754188" y="3716338"/>
              <a:ext cx="1014412" cy="100806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FFFFFF"/>
                </a:gs>
              </a:gsLst>
              <a:lin ang="54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61" name="Rectangle 72"/>
            <p:cNvSpPr>
              <a:spLocks noChangeArrowheads="1"/>
            </p:cNvSpPr>
            <p:nvPr/>
          </p:nvSpPr>
          <p:spPr bwMode="auto">
            <a:xfrm>
              <a:off x="1833563" y="3789363"/>
              <a:ext cx="388937" cy="431800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ja-JP" sz="1800"/>
            </a:p>
          </p:txBody>
        </p:sp>
        <p:sp>
          <p:nvSpPr>
            <p:cNvPr id="462" name="Oval 73"/>
            <p:cNvSpPr>
              <a:spLocks noChangeArrowheads="1"/>
            </p:cNvSpPr>
            <p:nvPr/>
          </p:nvSpPr>
          <p:spPr bwMode="auto">
            <a:xfrm>
              <a:off x="1911350" y="3860800"/>
              <a:ext cx="233363" cy="215900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63" name="AutoShape 74"/>
            <p:cNvSpPr>
              <a:spLocks noChangeArrowheads="1"/>
            </p:cNvSpPr>
            <p:nvPr/>
          </p:nvSpPr>
          <p:spPr bwMode="auto">
            <a:xfrm>
              <a:off x="1871663" y="4076700"/>
              <a:ext cx="311150" cy="144463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64" name="Rectangle 75"/>
            <p:cNvSpPr>
              <a:spLocks noChangeArrowheads="1"/>
            </p:cNvSpPr>
            <p:nvPr/>
          </p:nvSpPr>
          <p:spPr bwMode="auto">
            <a:xfrm>
              <a:off x="1871663" y="4149725"/>
              <a:ext cx="311150" cy="7143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65" name="Rectangle 76"/>
            <p:cNvSpPr>
              <a:spLocks noChangeArrowheads="1"/>
            </p:cNvSpPr>
            <p:nvPr/>
          </p:nvSpPr>
          <p:spPr bwMode="auto">
            <a:xfrm>
              <a:off x="1833563" y="3789363"/>
              <a:ext cx="388937" cy="431800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ja-JP" sz="1800"/>
            </a:p>
          </p:txBody>
        </p:sp>
        <p:grpSp>
          <p:nvGrpSpPr>
            <p:cNvPr id="466" name="Group 82"/>
            <p:cNvGrpSpPr>
              <a:grpSpLocks/>
            </p:cNvGrpSpPr>
            <p:nvPr/>
          </p:nvGrpSpPr>
          <p:grpSpPr bwMode="auto">
            <a:xfrm>
              <a:off x="1833563" y="4292600"/>
              <a:ext cx="857250" cy="360363"/>
              <a:chOff x="1066" y="2704"/>
              <a:chExt cx="499" cy="408"/>
            </a:xfrm>
          </p:grpSpPr>
          <p:sp>
            <p:nvSpPr>
              <p:cNvPr id="474" name="Rectangle 77"/>
              <p:cNvSpPr>
                <a:spLocks noChangeArrowheads="1"/>
              </p:cNvSpPr>
              <p:nvPr/>
            </p:nvSpPr>
            <p:spPr bwMode="auto">
              <a:xfrm>
                <a:off x="1066" y="2704"/>
                <a:ext cx="499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5" name="Rectangle 78"/>
              <p:cNvSpPr>
                <a:spLocks noChangeArrowheads="1"/>
              </p:cNvSpPr>
              <p:nvPr/>
            </p:nvSpPr>
            <p:spPr bwMode="auto">
              <a:xfrm>
                <a:off x="1066" y="2795"/>
                <a:ext cx="499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6" name="Rectangle 79"/>
              <p:cNvSpPr>
                <a:spLocks noChangeArrowheads="1"/>
              </p:cNvSpPr>
              <p:nvPr/>
            </p:nvSpPr>
            <p:spPr bwMode="auto">
              <a:xfrm>
                <a:off x="1066" y="2886"/>
                <a:ext cx="499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7" name="Rectangle 80"/>
              <p:cNvSpPr>
                <a:spLocks noChangeArrowheads="1"/>
              </p:cNvSpPr>
              <p:nvPr/>
            </p:nvSpPr>
            <p:spPr bwMode="auto">
              <a:xfrm>
                <a:off x="1066" y="2977"/>
                <a:ext cx="499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8" name="Rectangle 81"/>
              <p:cNvSpPr>
                <a:spLocks noChangeArrowheads="1"/>
              </p:cNvSpPr>
              <p:nvPr/>
            </p:nvSpPr>
            <p:spPr bwMode="auto">
              <a:xfrm>
                <a:off x="1066" y="3067"/>
                <a:ext cx="499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67" name="Group 83"/>
            <p:cNvGrpSpPr>
              <a:grpSpLocks/>
            </p:cNvGrpSpPr>
            <p:nvPr/>
          </p:nvGrpSpPr>
          <p:grpSpPr bwMode="auto">
            <a:xfrm>
              <a:off x="2301875" y="4005263"/>
              <a:ext cx="388938" cy="215900"/>
              <a:chOff x="1066" y="2704"/>
              <a:chExt cx="499" cy="408"/>
            </a:xfrm>
          </p:grpSpPr>
          <p:sp>
            <p:nvSpPr>
              <p:cNvPr id="469" name="Rectangle 84"/>
              <p:cNvSpPr>
                <a:spLocks noChangeArrowheads="1"/>
              </p:cNvSpPr>
              <p:nvPr/>
            </p:nvSpPr>
            <p:spPr bwMode="auto">
              <a:xfrm>
                <a:off x="1066" y="2704"/>
                <a:ext cx="499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0" name="Rectangle 85"/>
              <p:cNvSpPr>
                <a:spLocks noChangeArrowheads="1"/>
              </p:cNvSpPr>
              <p:nvPr/>
            </p:nvSpPr>
            <p:spPr bwMode="auto">
              <a:xfrm>
                <a:off x="1066" y="2795"/>
                <a:ext cx="499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1" name="Rectangle 86"/>
              <p:cNvSpPr>
                <a:spLocks noChangeArrowheads="1"/>
              </p:cNvSpPr>
              <p:nvPr/>
            </p:nvSpPr>
            <p:spPr bwMode="auto">
              <a:xfrm>
                <a:off x="1066" y="2886"/>
                <a:ext cx="499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2" name="Rectangle 87"/>
              <p:cNvSpPr>
                <a:spLocks noChangeArrowheads="1"/>
              </p:cNvSpPr>
              <p:nvPr/>
            </p:nvSpPr>
            <p:spPr bwMode="auto">
              <a:xfrm>
                <a:off x="1066" y="2977"/>
                <a:ext cx="499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3" name="Rectangle 88"/>
              <p:cNvSpPr>
                <a:spLocks noChangeArrowheads="1"/>
              </p:cNvSpPr>
              <p:nvPr/>
            </p:nvSpPr>
            <p:spPr bwMode="auto">
              <a:xfrm>
                <a:off x="1066" y="3067"/>
                <a:ext cx="499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468" name="WordArt 89"/>
            <p:cNvSpPr>
              <a:spLocks noChangeArrowheads="1" noChangeShapeType="1" noTextEdit="1"/>
            </p:cNvSpPr>
            <p:nvPr/>
          </p:nvSpPr>
          <p:spPr bwMode="auto">
            <a:xfrm>
              <a:off x="2301875" y="3789363"/>
              <a:ext cx="388938" cy="1333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808080"/>
                  </a:solidFill>
                  <a:latin typeface="Impact"/>
                </a:rPr>
                <a:t>Profile</a:t>
              </a:r>
              <a:endParaRPr lang="ja-JP" altLang="en-US" sz="3600" kern="10">
                <a:solidFill>
                  <a:srgbClr val="808080"/>
                </a:solidFill>
                <a:latin typeface="Impact"/>
              </a:endParaRPr>
            </a:p>
          </p:txBody>
        </p:sp>
      </p:grpSp>
      <p:grpSp>
        <p:nvGrpSpPr>
          <p:cNvPr id="479" name="グループ化 1"/>
          <p:cNvGrpSpPr>
            <a:grpSpLocks/>
          </p:cNvGrpSpPr>
          <p:nvPr/>
        </p:nvGrpSpPr>
        <p:grpSpPr bwMode="auto">
          <a:xfrm>
            <a:off x="8114179" y="3340101"/>
            <a:ext cx="1014412" cy="1008063"/>
            <a:chOff x="1754188" y="3716338"/>
            <a:chExt cx="1014412" cy="1008062"/>
          </a:xfrm>
        </p:grpSpPr>
        <p:sp>
          <p:nvSpPr>
            <p:cNvPr id="480" name="Rectangle 37"/>
            <p:cNvSpPr>
              <a:spLocks noChangeArrowheads="1"/>
            </p:cNvSpPr>
            <p:nvPr/>
          </p:nvSpPr>
          <p:spPr bwMode="auto">
            <a:xfrm>
              <a:off x="1754188" y="3716338"/>
              <a:ext cx="1014412" cy="100806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FFFFFF"/>
                </a:gs>
              </a:gsLst>
              <a:lin ang="54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81" name="Rectangle 72"/>
            <p:cNvSpPr>
              <a:spLocks noChangeArrowheads="1"/>
            </p:cNvSpPr>
            <p:nvPr/>
          </p:nvSpPr>
          <p:spPr bwMode="auto">
            <a:xfrm>
              <a:off x="1833563" y="3789363"/>
              <a:ext cx="388937" cy="431800"/>
            </a:xfrm>
            <a:prstGeom prst="rect">
              <a:avLst/>
            </a:prstGeom>
            <a:gradFill rotWithShape="1">
              <a:gsLst>
                <a:gs pos="0">
                  <a:srgbClr val="FF99CC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ja-JP" sz="1800"/>
            </a:p>
          </p:txBody>
        </p:sp>
        <p:sp>
          <p:nvSpPr>
            <p:cNvPr id="482" name="Oval 73"/>
            <p:cNvSpPr>
              <a:spLocks noChangeArrowheads="1"/>
            </p:cNvSpPr>
            <p:nvPr/>
          </p:nvSpPr>
          <p:spPr bwMode="auto">
            <a:xfrm>
              <a:off x="1911350" y="3860800"/>
              <a:ext cx="233363" cy="215900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83" name="AutoShape 74"/>
            <p:cNvSpPr>
              <a:spLocks noChangeArrowheads="1"/>
            </p:cNvSpPr>
            <p:nvPr/>
          </p:nvSpPr>
          <p:spPr bwMode="auto">
            <a:xfrm>
              <a:off x="1871663" y="4076700"/>
              <a:ext cx="311150" cy="144463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84" name="Rectangle 75"/>
            <p:cNvSpPr>
              <a:spLocks noChangeArrowheads="1"/>
            </p:cNvSpPr>
            <p:nvPr/>
          </p:nvSpPr>
          <p:spPr bwMode="auto">
            <a:xfrm>
              <a:off x="1871663" y="4149725"/>
              <a:ext cx="311150" cy="7143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85" name="Rectangle 76"/>
            <p:cNvSpPr>
              <a:spLocks noChangeArrowheads="1"/>
            </p:cNvSpPr>
            <p:nvPr/>
          </p:nvSpPr>
          <p:spPr bwMode="auto">
            <a:xfrm>
              <a:off x="1833563" y="3789363"/>
              <a:ext cx="388937" cy="431800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ja-JP" sz="1800"/>
            </a:p>
          </p:txBody>
        </p:sp>
        <p:grpSp>
          <p:nvGrpSpPr>
            <p:cNvPr id="486" name="Group 82"/>
            <p:cNvGrpSpPr>
              <a:grpSpLocks/>
            </p:cNvGrpSpPr>
            <p:nvPr/>
          </p:nvGrpSpPr>
          <p:grpSpPr bwMode="auto">
            <a:xfrm>
              <a:off x="1833563" y="4292600"/>
              <a:ext cx="857250" cy="360363"/>
              <a:chOff x="1066" y="2704"/>
              <a:chExt cx="499" cy="408"/>
            </a:xfrm>
          </p:grpSpPr>
          <p:sp>
            <p:nvSpPr>
              <p:cNvPr id="494" name="Rectangle 77"/>
              <p:cNvSpPr>
                <a:spLocks noChangeArrowheads="1"/>
              </p:cNvSpPr>
              <p:nvPr/>
            </p:nvSpPr>
            <p:spPr bwMode="auto">
              <a:xfrm>
                <a:off x="1066" y="2704"/>
                <a:ext cx="499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95" name="Rectangle 78"/>
              <p:cNvSpPr>
                <a:spLocks noChangeArrowheads="1"/>
              </p:cNvSpPr>
              <p:nvPr/>
            </p:nvSpPr>
            <p:spPr bwMode="auto">
              <a:xfrm>
                <a:off x="1066" y="2795"/>
                <a:ext cx="499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96" name="Rectangle 79"/>
              <p:cNvSpPr>
                <a:spLocks noChangeArrowheads="1"/>
              </p:cNvSpPr>
              <p:nvPr/>
            </p:nvSpPr>
            <p:spPr bwMode="auto">
              <a:xfrm>
                <a:off x="1066" y="2886"/>
                <a:ext cx="499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97" name="Rectangle 80"/>
              <p:cNvSpPr>
                <a:spLocks noChangeArrowheads="1"/>
              </p:cNvSpPr>
              <p:nvPr/>
            </p:nvSpPr>
            <p:spPr bwMode="auto">
              <a:xfrm>
                <a:off x="1066" y="2977"/>
                <a:ext cx="499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98" name="Rectangle 81"/>
              <p:cNvSpPr>
                <a:spLocks noChangeArrowheads="1"/>
              </p:cNvSpPr>
              <p:nvPr/>
            </p:nvSpPr>
            <p:spPr bwMode="auto">
              <a:xfrm>
                <a:off x="1066" y="3067"/>
                <a:ext cx="499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87" name="Group 83"/>
            <p:cNvGrpSpPr>
              <a:grpSpLocks/>
            </p:cNvGrpSpPr>
            <p:nvPr/>
          </p:nvGrpSpPr>
          <p:grpSpPr bwMode="auto">
            <a:xfrm>
              <a:off x="2301875" y="4005263"/>
              <a:ext cx="388938" cy="215900"/>
              <a:chOff x="1066" y="2704"/>
              <a:chExt cx="499" cy="408"/>
            </a:xfrm>
          </p:grpSpPr>
          <p:sp>
            <p:nvSpPr>
              <p:cNvPr id="489" name="Rectangle 84"/>
              <p:cNvSpPr>
                <a:spLocks noChangeArrowheads="1"/>
              </p:cNvSpPr>
              <p:nvPr/>
            </p:nvSpPr>
            <p:spPr bwMode="auto">
              <a:xfrm>
                <a:off x="1066" y="2704"/>
                <a:ext cx="499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90" name="Rectangle 85"/>
              <p:cNvSpPr>
                <a:spLocks noChangeArrowheads="1"/>
              </p:cNvSpPr>
              <p:nvPr/>
            </p:nvSpPr>
            <p:spPr bwMode="auto">
              <a:xfrm>
                <a:off x="1066" y="2795"/>
                <a:ext cx="499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91" name="Rectangle 86"/>
              <p:cNvSpPr>
                <a:spLocks noChangeArrowheads="1"/>
              </p:cNvSpPr>
              <p:nvPr/>
            </p:nvSpPr>
            <p:spPr bwMode="auto">
              <a:xfrm>
                <a:off x="1066" y="2886"/>
                <a:ext cx="499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92" name="Rectangle 87"/>
              <p:cNvSpPr>
                <a:spLocks noChangeArrowheads="1"/>
              </p:cNvSpPr>
              <p:nvPr/>
            </p:nvSpPr>
            <p:spPr bwMode="auto">
              <a:xfrm>
                <a:off x="1066" y="2977"/>
                <a:ext cx="499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93" name="Rectangle 88"/>
              <p:cNvSpPr>
                <a:spLocks noChangeArrowheads="1"/>
              </p:cNvSpPr>
              <p:nvPr/>
            </p:nvSpPr>
            <p:spPr bwMode="auto">
              <a:xfrm>
                <a:off x="1066" y="3067"/>
                <a:ext cx="499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488" name="WordArt 89"/>
            <p:cNvSpPr>
              <a:spLocks noChangeArrowheads="1" noChangeShapeType="1" noTextEdit="1"/>
            </p:cNvSpPr>
            <p:nvPr/>
          </p:nvSpPr>
          <p:spPr bwMode="auto">
            <a:xfrm>
              <a:off x="2301875" y="3789363"/>
              <a:ext cx="388938" cy="1333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808080"/>
                  </a:solidFill>
                  <a:latin typeface="Impact"/>
                </a:rPr>
                <a:t>Profile</a:t>
              </a:r>
              <a:endParaRPr lang="ja-JP" altLang="en-US" sz="3600" kern="10">
                <a:solidFill>
                  <a:srgbClr val="808080"/>
                </a:solidFill>
                <a:latin typeface="Impact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60"/>
          <p:cNvGrpSpPr>
            <a:grpSpLocks/>
          </p:cNvGrpSpPr>
          <p:nvPr/>
        </p:nvGrpSpPr>
        <p:grpSpPr bwMode="auto">
          <a:xfrm>
            <a:off x="5808095" y="449776"/>
            <a:ext cx="3540448" cy="2015611"/>
            <a:chOff x="340" y="210"/>
            <a:chExt cx="1618" cy="998"/>
          </a:xfrm>
        </p:grpSpPr>
        <p:sp>
          <p:nvSpPr>
            <p:cNvPr id="45" name="WordArt 59"/>
            <p:cNvSpPr>
              <a:spLocks noChangeArrowheads="1" noChangeShapeType="1" noTextEdit="1"/>
            </p:cNvSpPr>
            <p:nvPr/>
          </p:nvSpPr>
          <p:spPr bwMode="auto">
            <a:xfrm>
              <a:off x="756" y="653"/>
              <a:ext cx="777" cy="2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30602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99CCFF"/>
                  </a:solidFill>
                  <a:latin typeface="ＭＳ Ｐゴシック"/>
                  <a:ea typeface="ＭＳ Ｐゴシック"/>
                </a:rPr>
                <a:t>SNS</a:t>
              </a:r>
              <a:endParaRPr lang="ja-JP" altLang="en-US" sz="3600" kern="10" dirty="0">
                <a:solidFill>
                  <a:srgbClr val="99CCFF"/>
                </a:solidFill>
                <a:latin typeface="ＭＳ Ｐゴシック"/>
                <a:ea typeface="ＭＳ Ｐゴシック"/>
              </a:endParaRPr>
            </a:p>
          </p:txBody>
        </p:sp>
        <p:grpSp>
          <p:nvGrpSpPr>
            <p:cNvPr id="46" name="Group 58"/>
            <p:cNvGrpSpPr>
              <a:grpSpLocks/>
            </p:cNvGrpSpPr>
            <p:nvPr/>
          </p:nvGrpSpPr>
          <p:grpSpPr bwMode="auto">
            <a:xfrm>
              <a:off x="340" y="210"/>
              <a:ext cx="1618" cy="998"/>
              <a:chOff x="1338" y="1525"/>
              <a:chExt cx="1618" cy="998"/>
            </a:xfrm>
          </p:grpSpPr>
          <p:sp>
            <p:nvSpPr>
              <p:cNvPr id="47" name="AutoShape 26"/>
              <p:cNvSpPr>
                <a:spLocks noChangeArrowheads="1"/>
              </p:cNvSpPr>
              <p:nvPr/>
            </p:nvSpPr>
            <p:spPr bwMode="auto">
              <a:xfrm>
                <a:off x="1383" y="1797"/>
                <a:ext cx="1497" cy="72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0 w 21600"/>
                  <a:gd name="T25" fmla="*/ 3154 h 21600"/>
                  <a:gd name="T26" fmla="*/ 18440 w 21600"/>
                  <a:gd name="T27" fmla="*/ 18446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587" y="10800"/>
                    </a:moveTo>
                    <a:cubicBezTo>
                      <a:pt x="1587" y="15888"/>
                      <a:pt x="5712" y="20013"/>
                      <a:pt x="10800" y="20013"/>
                    </a:cubicBezTo>
                    <a:cubicBezTo>
                      <a:pt x="15888" y="20013"/>
                      <a:pt x="20013" y="15888"/>
                      <a:pt x="20013" y="10800"/>
                    </a:cubicBezTo>
                    <a:cubicBezTo>
                      <a:pt x="20013" y="5712"/>
                      <a:pt x="15888" y="1587"/>
                      <a:pt x="10800" y="1587"/>
                    </a:cubicBezTo>
                    <a:cubicBezTo>
                      <a:pt x="5712" y="1587"/>
                      <a:pt x="1587" y="5712"/>
                      <a:pt x="1587" y="10800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" name="Group 28"/>
              <p:cNvGrpSpPr>
                <a:grpSpLocks/>
              </p:cNvGrpSpPr>
              <p:nvPr/>
            </p:nvGrpSpPr>
            <p:grpSpPr bwMode="auto">
              <a:xfrm>
                <a:off x="1338" y="1752"/>
                <a:ext cx="212" cy="408"/>
                <a:chOff x="1156" y="1661"/>
                <a:chExt cx="400" cy="771"/>
              </a:xfrm>
            </p:grpSpPr>
            <p:sp>
              <p:nvSpPr>
                <p:cNvPr id="74" name="AutoShape 29"/>
                <p:cNvSpPr>
                  <a:spLocks noChangeArrowheads="1"/>
                </p:cNvSpPr>
                <p:nvPr/>
              </p:nvSpPr>
              <p:spPr bwMode="auto">
                <a:xfrm>
                  <a:off x="1156" y="1933"/>
                  <a:ext cx="400" cy="4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99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5" name="Oval 30"/>
                <p:cNvSpPr>
                  <a:spLocks noChangeArrowheads="1"/>
                </p:cNvSpPr>
                <p:nvPr/>
              </p:nvSpPr>
              <p:spPr bwMode="auto">
                <a:xfrm>
                  <a:off x="1202" y="1661"/>
                  <a:ext cx="317" cy="317"/>
                </a:xfrm>
                <a:prstGeom prst="ellipse">
                  <a:avLst/>
                </a:prstGeom>
                <a:solidFill>
                  <a:srgbClr val="3399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6" name="Oval 31"/>
                <p:cNvSpPr>
                  <a:spLocks noChangeArrowheads="1"/>
                </p:cNvSpPr>
                <p:nvPr/>
              </p:nvSpPr>
              <p:spPr bwMode="auto">
                <a:xfrm>
                  <a:off x="1383" y="1706"/>
                  <a:ext cx="91" cy="9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7" name="AutoShape 32"/>
                <p:cNvSpPr>
                  <a:spLocks noChangeArrowheads="1"/>
                </p:cNvSpPr>
                <p:nvPr/>
              </p:nvSpPr>
              <p:spPr bwMode="auto">
                <a:xfrm>
                  <a:off x="1474" y="2069"/>
                  <a:ext cx="45" cy="18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49" name="Group 33"/>
              <p:cNvGrpSpPr>
                <a:grpSpLocks/>
              </p:cNvGrpSpPr>
              <p:nvPr/>
            </p:nvGrpSpPr>
            <p:grpSpPr bwMode="auto">
              <a:xfrm>
                <a:off x="1746" y="1525"/>
                <a:ext cx="212" cy="408"/>
                <a:chOff x="1156" y="1661"/>
                <a:chExt cx="400" cy="771"/>
              </a:xfrm>
            </p:grpSpPr>
            <p:sp>
              <p:nvSpPr>
                <p:cNvPr id="70" name="AutoShape 34"/>
                <p:cNvSpPr>
                  <a:spLocks noChangeArrowheads="1"/>
                </p:cNvSpPr>
                <p:nvPr/>
              </p:nvSpPr>
              <p:spPr bwMode="auto">
                <a:xfrm>
                  <a:off x="1156" y="1933"/>
                  <a:ext cx="400" cy="4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CC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1" name="Oval 35"/>
                <p:cNvSpPr>
                  <a:spLocks noChangeArrowheads="1"/>
                </p:cNvSpPr>
                <p:nvPr/>
              </p:nvSpPr>
              <p:spPr bwMode="auto">
                <a:xfrm>
                  <a:off x="1202" y="1661"/>
                  <a:ext cx="317" cy="317"/>
                </a:xfrm>
                <a:prstGeom prst="ellipse">
                  <a:avLst/>
                </a:prstGeom>
                <a:solidFill>
                  <a:srgbClr val="00CC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2" name="Oval 36"/>
                <p:cNvSpPr>
                  <a:spLocks noChangeArrowheads="1"/>
                </p:cNvSpPr>
                <p:nvPr/>
              </p:nvSpPr>
              <p:spPr bwMode="auto">
                <a:xfrm>
                  <a:off x="1383" y="1706"/>
                  <a:ext cx="91" cy="9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3" name="AutoShape 37"/>
                <p:cNvSpPr>
                  <a:spLocks noChangeArrowheads="1"/>
                </p:cNvSpPr>
                <p:nvPr/>
              </p:nvSpPr>
              <p:spPr bwMode="auto">
                <a:xfrm>
                  <a:off x="1474" y="2069"/>
                  <a:ext cx="45" cy="18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0" name="Group 38"/>
              <p:cNvGrpSpPr>
                <a:grpSpLocks/>
              </p:cNvGrpSpPr>
              <p:nvPr/>
            </p:nvGrpSpPr>
            <p:grpSpPr bwMode="auto">
              <a:xfrm>
                <a:off x="2245" y="1525"/>
                <a:ext cx="212" cy="408"/>
                <a:chOff x="1156" y="1661"/>
                <a:chExt cx="400" cy="771"/>
              </a:xfrm>
            </p:grpSpPr>
            <p:sp>
              <p:nvSpPr>
                <p:cNvPr id="66" name="AutoShape 39"/>
                <p:cNvSpPr>
                  <a:spLocks noChangeArrowheads="1"/>
                </p:cNvSpPr>
                <p:nvPr/>
              </p:nvSpPr>
              <p:spPr bwMode="auto">
                <a:xfrm>
                  <a:off x="1156" y="1933"/>
                  <a:ext cx="400" cy="4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7" name="Oval 40"/>
                <p:cNvSpPr>
                  <a:spLocks noChangeArrowheads="1"/>
                </p:cNvSpPr>
                <p:nvPr/>
              </p:nvSpPr>
              <p:spPr bwMode="auto">
                <a:xfrm>
                  <a:off x="1202" y="1661"/>
                  <a:ext cx="317" cy="317"/>
                </a:xfrm>
                <a:prstGeom prst="ellipse">
                  <a:avLst/>
                </a:prstGeom>
                <a:solidFill>
                  <a:srgbClr val="FF00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8" name="Oval 41"/>
                <p:cNvSpPr>
                  <a:spLocks noChangeArrowheads="1"/>
                </p:cNvSpPr>
                <p:nvPr/>
              </p:nvSpPr>
              <p:spPr bwMode="auto">
                <a:xfrm>
                  <a:off x="1383" y="1706"/>
                  <a:ext cx="91" cy="9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9" name="AutoShape 42"/>
                <p:cNvSpPr>
                  <a:spLocks noChangeArrowheads="1"/>
                </p:cNvSpPr>
                <p:nvPr/>
              </p:nvSpPr>
              <p:spPr bwMode="auto">
                <a:xfrm>
                  <a:off x="1474" y="2069"/>
                  <a:ext cx="45" cy="18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1" name="Group 43"/>
              <p:cNvGrpSpPr>
                <a:grpSpLocks/>
              </p:cNvGrpSpPr>
              <p:nvPr/>
            </p:nvGrpSpPr>
            <p:grpSpPr bwMode="auto">
              <a:xfrm>
                <a:off x="2744" y="1752"/>
                <a:ext cx="212" cy="408"/>
                <a:chOff x="1156" y="1661"/>
                <a:chExt cx="400" cy="771"/>
              </a:xfrm>
            </p:grpSpPr>
            <p:sp>
              <p:nvSpPr>
                <p:cNvPr id="62" name="AutoShape 44"/>
                <p:cNvSpPr>
                  <a:spLocks noChangeArrowheads="1"/>
                </p:cNvSpPr>
                <p:nvPr/>
              </p:nvSpPr>
              <p:spPr bwMode="auto">
                <a:xfrm>
                  <a:off x="1156" y="1933"/>
                  <a:ext cx="400" cy="4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3" name="Oval 45"/>
                <p:cNvSpPr>
                  <a:spLocks noChangeArrowheads="1"/>
                </p:cNvSpPr>
                <p:nvPr/>
              </p:nvSpPr>
              <p:spPr bwMode="auto">
                <a:xfrm>
                  <a:off x="1202" y="1661"/>
                  <a:ext cx="317" cy="317"/>
                </a:xfrm>
                <a:prstGeom prst="ellipse">
                  <a:avLst/>
                </a:prstGeom>
                <a:solidFill>
                  <a:srgbClr val="FFCC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4" name="Oval 46"/>
                <p:cNvSpPr>
                  <a:spLocks noChangeArrowheads="1"/>
                </p:cNvSpPr>
                <p:nvPr/>
              </p:nvSpPr>
              <p:spPr bwMode="auto">
                <a:xfrm>
                  <a:off x="1383" y="1706"/>
                  <a:ext cx="91" cy="9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5" name="AutoShape 47"/>
                <p:cNvSpPr>
                  <a:spLocks noChangeArrowheads="1"/>
                </p:cNvSpPr>
                <p:nvPr/>
              </p:nvSpPr>
              <p:spPr bwMode="auto">
                <a:xfrm>
                  <a:off x="1474" y="2069"/>
                  <a:ext cx="45" cy="18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2" name="Group 48"/>
              <p:cNvGrpSpPr>
                <a:grpSpLocks/>
              </p:cNvGrpSpPr>
              <p:nvPr/>
            </p:nvGrpSpPr>
            <p:grpSpPr bwMode="auto">
              <a:xfrm>
                <a:off x="1655" y="2115"/>
                <a:ext cx="212" cy="408"/>
                <a:chOff x="1156" y="1661"/>
                <a:chExt cx="400" cy="771"/>
              </a:xfrm>
            </p:grpSpPr>
            <p:sp>
              <p:nvSpPr>
                <p:cNvPr id="58" name="AutoShape 49"/>
                <p:cNvSpPr>
                  <a:spLocks noChangeArrowheads="1"/>
                </p:cNvSpPr>
                <p:nvPr/>
              </p:nvSpPr>
              <p:spPr bwMode="auto">
                <a:xfrm>
                  <a:off x="1156" y="1933"/>
                  <a:ext cx="400" cy="4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9" name="Oval 50"/>
                <p:cNvSpPr>
                  <a:spLocks noChangeArrowheads="1"/>
                </p:cNvSpPr>
                <p:nvPr/>
              </p:nvSpPr>
              <p:spPr bwMode="auto">
                <a:xfrm>
                  <a:off x="1202" y="1661"/>
                  <a:ext cx="317" cy="317"/>
                </a:xfrm>
                <a:prstGeom prst="ellipse">
                  <a:avLst/>
                </a:prstGeom>
                <a:solidFill>
                  <a:srgbClr val="FF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0" name="Oval 51"/>
                <p:cNvSpPr>
                  <a:spLocks noChangeArrowheads="1"/>
                </p:cNvSpPr>
                <p:nvPr/>
              </p:nvSpPr>
              <p:spPr bwMode="auto">
                <a:xfrm>
                  <a:off x="1383" y="1706"/>
                  <a:ext cx="91" cy="9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1" name="AutoShape 52"/>
                <p:cNvSpPr>
                  <a:spLocks noChangeArrowheads="1"/>
                </p:cNvSpPr>
                <p:nvPr/>
              </p:nvSpPr>
              <p:spPr bwMode="auto">
                <a:xfrm>
                  <a:off x="1474" y="2069"/>
                  <a:ext cx="45" cy="18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3" name="Group 53"/>
              <p:cNvGrpSpPr>
                <a:grpSpLocks/>
              </p:cNvGrpSpPr>
              <p:nvPr/>
            </p:nvGrpSpPr>
            <p:grpSpPr bwMode="auto">
              <a:xfrm>
                <a:off x="2336" y="2115"/>
                <a:ext cx="212" cy="408"/>
                <a:chOff x="1156" y="1661"/>
                <a:chExt cx="400" cy="771"/>
              </a:xfrm>
            </p:grpSpPr>
            <p:sp>
              <p:nvSpPr>
                <p:cNvPr id="54" name="AutoShape 54"/>
                <p:cNvSpPr>
                  <a:spLocks noChangeArrowheads="1"/>
                </p:cNvSpPr>
                <p:nvPr/>
              </p:nvSpPr>
              <p:spPr bwMode="auto">
                <a:xfrm>
                  <a:off x="1156" y="1933"/>
                  <a:ext cx="400" cy="4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5" name="Oval 55"/>
                <p:cNvSpPr>
                  <a:spLocks noChangeArrowheads="1"/>
                </p:cNvSpPr>
                <p:nvPr/>
              </p:nvSpPr>
              <p:spPr bwMode="auto">
                <a:xfrm>
                  <a:off x="1202" y="1661"/>
                  <a:ext cx="317" cy="317"/>
                </a:xfrm>
                <a:prstGeom prst="ellipse">
                  <a:avLst/>
                </a:prstGeom>
                <a:solidFill>
                  <a:srgbClr val="3366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6" name="Oval 56"/>
                <p:cNvSpPr>
                  <a:spLocks noChangeArrowheads="1"/>
                </p:cNvSpPr>
                <p:nvPr/>
              </p:nvSpPr>
              <p:spPr bwMode="auto">
                <a:xfrm>
                  <a:off x="1383" y="1706"/>
                  <a:ext cx="91" cy="9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7" name="AutoShape 57"/>
                <p:cNvSpPr>
                  <a:spLocks noChangeArrowheads="1"/>
                </p:cNvSpPr>
                <p:nvPr/>
              </p:nvSpPr>
              <p:spPr bwMode="auto">
                <a:xfrm>
                  <a:off x="1474" y="2069"/>
                  <a:ext cx="45" cy="18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</p:grpSp>
      <p:grpSp>
        <p:nvGrpSpPr>
          <p:cNvPr id="2" name="グループ化 1"/>
          <p:cNvGrpSpPr/>
          <p:nvPr/>
        </p:nvGrpSpPr>
        <p:grpSpPr>
          <a:xfrm>
            <a:off x="803318" y="532304"/>
            <a:ext cx="3752772" cy="1925200"/>
            <a:chOff x="803318" y="532304"/>
            <a:chExt cx="3752772" cy="1925200"/>
          </a:xfrm>
        </p:grpSpPr>
        <p:sp>
          <p:nvSpPr>
            <p:cNvPr id="5122" name="AutoShape 4"/>
            <p:cNvSpPr>
              <a:spLocks noChangeArrowheads="1"/>
            </p:cNvSpPr>
            <p:nvPr/>
          </p:nvSpPr>
          <p:spPr bwMode="auto">
            <a:xfrm>
              <a:off x="803318" y="869048"/>
              <a:ext cx="3752772" cy="1588456"/>
            </a:xfrm>
            <a:prstGeom prst="cloudCallout">
              <a:avLst>
                <a:gd name="adj1" fmla="val -4440"/>
                <a:gd name="adj2" fmla="val 884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ja-JP" sz="1800"/>
            </a:p>
          </p:txBody>
        </p:sp>
        <p:sp>
          <p:nvSpPr>
            <p:cNvPr id="78" name="WordArt 59"/>
            <p:cNvSpPr>
              <a:spLocks noChangeArrowheads="1" noChangeShapeType="1" noTextEdit="1"/>
            </p:cNvSpPr>
            <p:nvPr/>
          </p:nvSpPr>
          <p:spPr bwMode="auto">
            <a:xfrm>
              <a:off x="1887868" y="1336470"/>
              <a:ext cx="1484079" cy="5130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30602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chemeClr val="bg1"/>
                  </a:solidFill>
                  <a:latin typeface="ＭＳ Ｐゴシック"/>
                  <a:ea typeface="ＭＳ Ｐゴシック"/>
                </a:rPr>
                <a:t>SNS</a:t>
              </a:r>
              <a:endParaRPr lang="ja-JP" altLang="en-US" sz="3600" kern="10" dirty="0">
                <a:solidFill>
                  <a:schemeClr val="bg1"/>
                </a:solidFill>
                <a:latin typeface="ＭＳ Ｐゴシック"/>
                <a:ea typeface="ＭＳ Ｐゴシック"/>
              </a:endParaRPr>
            </a:p>
          </p:txBody>
        </p:sp>
        <p:grpSp>
          <p:nvGrpSpPr>
            <p:cNvPr id="83" name="Group 28"/>
            <p:cNvGrpSpPr>
              <a:grpSpLocks/>
            </p:cNvGrpSpPr>
            <p:nvPr/>
          </p:nvGrpSpPr>
          <p:grpSpPr bwMode="auto">
            <a:xfrm>
              <a:off x="1241325" y="769530"/>
              <a:ext cx="404922" cy="719271"/>
              <a:chOff x="1156" y="1661"/>
              <a:chExt cx="400" cy="771"/>
            </a:xfrm>
          </p:grpSpPr>
          <p:sp>
            <p:nvSpPr>
              <p:cNvPr id="109" name="AutoShape 29"/>
              <p:cNvSpPr>
                <a:spLocks noChangeArrowheads="1"/>
              </p:cNvSpPr>
              <p:nvPr/>
            </p:nvSpPr>
            <p:spPr bwMode="auto">
              <a:xfrm>
                <a:off x="1156" y="1933"/>
                <a:ext cx="400" cy="499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0" name="Oval 30"/>
              <p:cNvSpPr>
                <a:spLocks noChangeArrowheads="1"/>
              </p:cNvSpPr>
              <p:nvPr/>
            </p:nvSpPr>
            <p:spPr bwMode="auto">
              <a:xfrm>
                <a:off x="1202" y="1661"/>
                <a:ext cx="317" cy="317"/>
              </a:xfrm>
              <a:prstGeom prst="ellipse">
                <a:avLst/>
              </a:prstGeom>
              <a:solidFill>
                <a:srgbClr val="3399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1" name="Oval 31"/>
              <p:cNvSpPr>
                <a:spLocks noChangeArrowheads="1"/>
              </p:cNvSpPr>
              <p:nvPr/>
            </p:nvSpPr>
            <p:spPr bwMode="auto">
              <a:xfrm>
                <a:off x="1383" y="1706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2" name="AutoShape 32"/>
              <p:cNvSpPr>
                <a:spLocks noChangeArrowheads="1"/>
              </p:cNvSpPr>
              <p:nvPr/>
            </p:nvSpPr>
            <p:spPr bwMode="auto">
              <a:xfrm>
                <a:off x="1474" y="2069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84" name="Group 33"/>
            <p:cNvGrpSpPr>
              <a:grpSpLocks/>
            </p:cNvGrpSpPr>
            <p:nvPr/>
          </p:nvGrpSpPr>
          <p:grpSpPr bwMode="auto">
            <a:xfrm>
              <a:off x="2134700" y="534204"/>
              <a:ext cx="404922" cy="719271"/>
              <a:chOff x="1156" y="1661"/>
              <a:chExt cx="400" cy="771"/>
            </a:xfrm>
          </p:grpSpPr>
          <p:sp>
            <p:nvSpPr>
              <p:cNvPr id="105" name="AutoShape 34"/>
              <p:cNvSpPr>
                <a:spLocks noChangeArrowheads="1"/>
              </p:cNvSpPr>
              <p:nvPr/>
            </p:nvSpPr>
            <p:spPr bwMode="auto">
              <a:xfrm>
                <a:off x="1156" y="1933"/>
                <a:ext cx="400" cy="499"/>
              </a:xfrm>
              <a:prstGeom prst="roundRect">
                <a:avLst>
                  <a:gd name="adj" fmla="val 50000"/>
                </a:avLst>
              </a:prstGeom>
              <a:solidFill>
                <a:srgbClr val="00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6" name="Oval 35"/>
              <p:cNvSpPr>
                <a:spLocks noChangeArrowheads="1"/>
              </p:cNvSpPr>
              <p:nvPr/>
            </p:nvSpPr>
            <p:spPr bwMode="auto">
              <a:xfrm>
                <a:off x="1202" y="1661"/>
                <a:ext cx="317" cy="317"/>
              </a:xfrm>
              <a:prstGeom prst="ellipse">
                <a:avLst/>
              </a:prstGeom>
              <a:solidFill>
                <a:srgbClr val="00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7" name="Oval 36"/>
              <p:cNvSpPr>
                <a:spLocks noChangeArrowheads="1"/>
              </p:cNvSpPr>
              <p:nvPr/>
            </p:nvSpPr>
            <p:spPr bwMode="auto">
              <a:xfrm>
                <a:off x="1383" y="1706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8" name="AutoShape 37"/>
              <p:cNvSpPr>
                <a:spLocks noChangeArrowheads="1"/>
              </p:cNvSpPr>
              <p:nvPr/>
            </p:nvSpPr>
            <p:spPr bwMode="auto">
              <a:xfrm>
                <a:off x="1474" y="2069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85" name="Group 38"/>
            <p:cNvGrpSpPr>
              <a:grpSpLocks/>
            </p:cNvGrpSpPr>
            <p:nvPr/>
          </p:nvGrpSpPr>
          <p:grpSpPr bwMode="auto">
            <a:xfrm>
              <a:off x="3133349" y="532304"/>
              <a:ext cx="404922" cy="719271"/>
              <a:chOff x="1156" y="1661"/>
              <a:chExt cx="400" cy="771"/>
            </a:xfrm>
          </p:grpSpPr>
          <p:sp>
            <p:nvSpPr>
              <p:cNvPr id="101" name="AutoShape 39"/>
              <p:cNvSpPr>
                <a:spLocks noChangeArrowheads="1"/>
              </p:cNvSpPr>
              <p:nvPr/>
            </p:nvSpPr>
            <p:spPr bwMode="auto">
              <a:xfrm>
                <a:off x="1156" y="1933"/>
                <a:ext cx="400" cy="499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2" name="Oval 40"/>
              <p:cNvSpPr>
                <a:spLocks noChangeArrowheads="1"/>
              </p:cNvSpPr>
              <p:nvPr/>
            </p:nvSpPr>
            <p:spPr bwMode="auto">
              <a:xfrm>
                <a:off x="1202" y="1661"/>
                <a:ext cx="317" cy="317"/>
              </a:xfrm>
              <a:prstGeom prst="ellipse">
                <a:avLst/>
              </a:prstGeom>
              <a:solidFill>
                <a:srgbClr val="FF00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" name="Oval 41"/>
              <p:cNvSpPr>
                <a:spLocks noChangeArrowheads="1"/>
              </p:cNvSpPr>
              <p:nvPr/>
            </p:nvSpPr>
            <p:spPr bwMode="auto">
              <a:xfrm>
                <a:off x="1383" y="1706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" name="AutoShape 42"/>
              <p:cNvSpPr>
                <a:spLocks noChangeArrowheads="1"/>
              </p:cNvSpPr>
              <p:nvPr/>
            </p:nvSpPr>
            <p:spPr bwMode="auto">
              <a:xfrm>
                <a:off x="1474" y="2069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86" name="Group 43"/>
            <p:cNvGrpSpPr>
              <a:grpSpLocks/>
            </p:cNvGrpSpPr>
            <p:nvPr/>
          </p:nvGrpSpPr>
          <p:grpSpPr bwMode="auto">
            <a:xfrm>
              <a:off x="3921439" y="802453"/>
              <a:ext cx="404922" cy="719271"/>
              <a:chOff x="1156" y="1661"/>
              <a:chExt cx="400" cy="771"/>
            </a:xfrm>
          </p:grpSpPr>
          <p:sp>
            <p:nvSpPr>
              <p:cNvPr id="97" name="AutoShape 44"/>
              <p:cNvSpPr>
                <a:spLocks noChangeArrowheads="1"/>
              </p:cNvSpPr>
              <p:nvPr/>
            </p:nvSpPr>
            <p:spPr bwMode="auto">
              <a:xfrm>
                <a:off x="1156" y="1933"/>
                <a:ext cx="400" cy="499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8" name="Oval 45"/>
              <p:cNvSpPr>
                <a:spLocks noChangeArrowheads="1"/>
              </p:cNvSpPr>
              <p:nvPr/>
            </p:nvSpPr>
            <p:spPr bwMode="auto">
              <a:xfrm>
                <a:off x="1202" y="1661"/>
                <a:ext cx="317" cy="317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9" name="Oval 46"/>
              <p:cNvSpPr>
                <a:spLocks noChangeArrowheads="1"/>
              </p:cNvSpPr>
              <p:nvPr/>
            </p:nvSpPr>
            <p:spPr bwMode="auto">
              <a:xfrm>
                <a:off x="1383" y="1706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0" name="AutoShape 47"/>
              <p:cNvSpPr>
                <a:spLocks noChangeArrowheads="1"/>
              </p:cNvSpPr>
              <p:nvPr/>
            </p:nvSpPr>
            <p:spPr bwMode="auto">
              <a:xfrm>
                <a:off x="1474" y="2069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87" name="Group 48"/>
            <p:cNvGrpSpPr>
              <a:grpSpLocks/>
            </p:cNvGrpSpPr>
            <p:nvPr/>
          </p:nvGrpSpPr>
          <p:grpSpPr bwMode="auto">
            <a:xfrm>
              <a:off x="1360777" y="1531879"/>
              <a:ext cx="404922" cy="719271"/>
              <a:chOff x="1156" y="1661"/>
              <a:chExt cx="400" cy="771"/>
            </a:xfrm>
          </p:grpSpPr>
          <p:sp>
            <p:nvSpPr>
              <p:cNvPr id="93" name="AutoShape 49"/>
              <p:cNvSpPr>
                <a:spLocks noChangeArrowheads="1"/>
              </p:cNvSpPr>
              <p:nvPr/>
            </p:nvSpPr>
            <p:spPr bwMode="auto">
              <a:xfrm>
                <a:off x="1156" y="1933"/>
                <a:ext cx="400" cy="499"/>
              </a:xfrm>
              <a:prstGeom prst="roundRect">
                <a:avLst>
                  <a:gd name="adj" fmla="val 50000"/>
                </a:avLst>
              </a:prstGeom>
              <a:solidFill>
                <a:srgbClr val="FF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4" name="Oval 50"/>
              <p:cNvSpPr>
                <a:spLocks noChangeArrowheads="1"/>
              </p:cNvSpPr>
              <p:nvPr/>
            </p:nvSpPr>
            <p:spPr bwMode="auto">
              <a:xfrm>
                <a:off x="1202" y="1661"/>
                <a:ext cx="317" cy="317"/>
              </a:xfrm>
              <a:prstGeom prst="ellipse">
                <a:avLst/>
              </a:prstGeom>
              <a:solidFill>
                <a:srgbClr val="FF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5" name="Oval 51"/>
              <p:cNvSpPr>
                <a:spLocks noChangeArrowheads="1"/>
              </p:cNvSpPr>
              <p:nvPr/>
            </p:nvSpPr>
            <p:spPr bwMode="auto">
              <a:xfrm>
                <a:off x="1383" y="1706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6" name="AutoShape 52"/>
              <p:cNvSpPr>
                <a:spLocks noChangeArrowheads="1"/>
              </p:cNvSpPr>
              <p:nvPr/>
            </p:nvSpPr>
            <p:spPr bwMode="auto">
              <a:xfrm>
                <a:off x="1474" y="2069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88" name="Group 53"/>
            <p:cNvGrpSpPr>
              <a:grpSpLocks/>
            </p:cNvGrpSpPr>
            <p:nvPr/>
          </p:nvGrpSpPr>
          <p:grpSpPr bwMode="auto">
            <a:xfrm>
              <a:off x="3445339" y="1489898"/>
              <a:ext cx="404922" cy="719271"/>
              <a:chOff x="1156" y="1661"/>
              <a:chExt cx="400" cy="771"/>
            </a:xfrm>
          </p:grpSpPr>
          <p:sp>
            <p:nvSpPr>
              <p:cNvPr id="89" name="AutoShape 54"/>
              <p:cNvSpPr>
                <a:spLocks noChangeArrowheads="1"/>
              </p:cNvSpPr>
              <p:nvPr/>
            </p:nvSpPr>
            <p:spPr bwMode="auto">
              <a:xfrm>
                <a:off x="1156" y="1933"/>
                <a:ext cx="400" cy="499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0" name="Oval 55"/>
              <p:cNvSpPr>
                <a:spLocks noChangeArrowheads="1"/>
              </p:cNvSpPr>
              <p:nvPr/>
            </p:nvSpPr>
            <p:spPr bwMode="auto">
              <a:xfrm>
                <a:off x="1202" y="1661"/>
                <a:ext cx="317" cy="317"/>
              </a:xfrm>
              <a:prstGeom prst="ellipse">
                <a:avLst/>
              </a:prstGeom>
              <a:solidFill>
                <a:srgbClr val="3366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1" name="Oval 56"/>
              <p:cNvSpPr>
                <a:spLocks noChangeArrowheads="1"/>
              </p:cNvSpPr>
              <p:nvPr/>
            </p:nvSpPr>
            <p:spPr bwMode="auto">
              <a:xfrm>
                <a:off x="1383" y="1706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2" name="AutoShape 57"/>
              <p:cNvSpPr>
                <a:spLocks noChangeArrowheads="1"/>
              </p:cNvSpPr>
              <p:nvPr/>
            </p:nvSpPr>
            <p:spPr bwMode="auto">
              <a:xfrm>
                <a:off x="1474" y="2069"/>
                <a:ext cx="45" cy="18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115" name="Group 400"/>
          <p:cNvGrpSpPr>
            <a:grpSpLocks/>
          </p:cNvGrpSpPr>
          <p:nvPr/>
        </p:nvGrpSpPr>
        <p:grpSpPr bwMode="auto">
          <a:xfrm>
            <a:off x="898404" y="3935835"/>
            <a:ext cx="3086304" cy="1950073"/>
            <a:chOff x="880" y="714"/>
            <a:chExt cx="3927" cy="2481"/>
          </a:xfrm>
        </p:grpSpPr>
        <p:sp>
          <p:nvSpPr>
            <p:cNvPr id="225" name="AutoShape 401"/>
            <p:cNvSpPr>
              <a:spLocks noChangeArrowheads="1"/>
            </p:cNvSpPr>
            <p:nvPr/>
          </p:nvSpPr>
          <p:spPr bwMode="auto">
            <a:xfrm>
              <a:off x="880" y="1565"/>
              <a:ext cx="383" cy="765"/>
            </a:xfrm>
            <a:prstGeom prst="moon">
              <a:avLst>
                <a:gd name="adj" fmla="val 11486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26" name="AutoShape 402"/>
            <p:cNvSpPr>
              <a:spLocks noChangeArrowheads="1"/>
            </p:cNvSpPr>
            <p:nvPr/>
          </p:nvSpPr>
          <p:spPr bwMode="auto">
            <a:xfrm rot="3600000">
              <a:off x="1270" y="948"/>
              <a:ext cx="383" cy="765"/>
            </a:xfrm>
            <a:prstGeom prst="moon">
              <a:avLst>
                <a:gd name="adj" fmla="val 11486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27" name="AutoShape 403"/>
            <p:cNvSpPr>
              <a:spLocks noChangeArrowheads="1"/>
            </p:cNvSpPr>
            <p:nvPr/>
          </p:nvSpPr>
          <p:spPr bwMode="auto">
            <a:xfrm rot="4500000">
              <a:off x="1950" y="665"/>
              <a:ext cx="383" cy="765"/>
            </a:xfrm>
            <a:prstGeom prst="moon">
              <a:avLst>
                <a:gd name="adj" fmla="val 11486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28" name="AutoShape 404"/>
            <p:cNvSpPr>
              <a:spLocks noChangeArrowheads="1"/>
            </p:cNvSpPr>
            <p:nvPr/>
          </p:nvSpPr>
          <p:spPr bwMode="auto">
            <a:xfrm rot="5400000">
              <a:off x="2687" y="523"/>
              <a:ext cx="383" cy="765"/>
            </a:xfrm>
            <a:prstGeom prst="moon">
              <a:avLst>
                <a:gd name="adj" fmla="val 11486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29" name="AutoShape 405"/>
            <p:cNvSpPr>
              <a:spLocks noChangeArrowheads="1"/>
            </p:cNvSpPr>
            <p:nvPr/>
          </p:nvSpPr>
          <p:spPr bwMode="auto">
            <a:xfrm rot="18000000" flipH="1">
              <a:off x="4048" y="948"/>
              <a:ext cx="383" cy="765"/>
            </a:xfrm>
            <a:prstGeom prst="moon">
              <a:avLst>
                <a:gd name="adj" fmla="val 11486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30" name="AutoShape 406"/>
            <p:cNvSpPr>
              <a:spLocks noChangeArrowheads="1"/>
            </p:cNvSpPr>
            <p:nvPr/>
          </p:nvSpPr>
          <p:spPr bwMode="auto">
            <a:xfrm rot="17100000" flipH="1">
              <a:off x="3396" y="665"/>
              <a:ext cx="383" cy="765"/>
            </a:xfrm>
            <a:prstGeom prst="moon">
              <a:avLst>
                <a:gd name="adj" fmla="val 11486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31" name="AutoShape 407"/>
            <p:cNvSpPr>
              <a:spLocks noChangeArrowheads="1"/>
            </p:cNvSpPr>
            <p:nvPr/>
          </p:nvSpPr>
          <p:spPr bwMode="auto">
            <a:xfrm flipH="1">
              <a:off x="4424" y="1565"/>
              <a:ext cx="383" cy="765"/>
            </a:xfrm>
            <a:prstGeom prst="moon">
              <a:avLst>
                <a:gd name="adj" fmla="val 11486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232" name="Group 408"/>
            <p:cNvGrpSpPr>
              <a:grpSpLocks/>
            </p:cNvGrpSpPr>
            <p:nvPr/>
          </p:nvGrpSpPr>
          <p:grpSpPr bwMode="auto">
            <a:xfrm flipV="1">
              <a:off x="1079" y="2387"/>
              <a:ext cx="3543" cy="808"/>
              <a:chOff x="1192" y="827"/>
              <a:chExt cx="3543" cy="808"/>
            </a:xfrm>
          </p:grpSpPr>
          <p:sp>
            <p:nvSpPr>
              <p:cNvPr id="233" name="AutoShape 409"/>
              <p:cNvSpPr>
                <a:spLocks noChangeArrowheads="1"/>
              </p:cNvSpPr>
              <p:nvPr/>
            </p:nvSpPr>
            <p:spPr bwMode="auto">
              <a:xfrm rot="3600000">
                <a:off x="1383" y="1061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4" name="AutoShape 410"/>
              <p:cNvSpPr>
                <a:spLocks noChangeArrowheads="1"/>
              </p:cNvSpPr>
              <p:nvPr/>
            </p:nvSpPr>
            <p:spPr bwMode="auto">
              <a:xfrm rot="4500000">
                <a:off x="2063" y="778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5" name="AutoShape 411"/>
              <p:cNvSpPr>
                <a:spLocks noChangeArrowheads="1"/>
              </p:cNvSpPr>
              <p:nvPr/>
            </p:nvSpPr>
            <p:spPr bwMode="auto">
              <a:xfrm rot="5400000">
                <a:off x="2800" y="636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6" name="AutoShape 412"/>
              <p:cNvSpPr>
                <a:spLocks noChangeArrowheads="1"/>
              </p:cNvSpPr>
              <p:nvPr/>
            </p:nvSpPr>
            <p:spPr bwMode="auto">
              <a:xfrm rot="18000000" flipH="1">
                <a:off x="4161" y="1061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7" name="AutoShape 413"/>
              <p:cNvSpPr>
                <a:spLocks noChangeArrowheads="1"/>
              </p:cNvSpPr>
              <p:nvPr/>
            </p:nvSpPr>
            <p:spPr bwMode="auto">
              <a:xfrm rot="17100000" flipH="1">
                <a:off x="3509" y="778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sp>
        <p:nvSpPr>
          <p:cNvPr id="128" name="Line 670"/>
          <p:cNvSpPr>
            <a:spLocks noChangeShapeType="1"/>
          </p:cNvSpPr>
          <p:nvPr/>
        </p:nvSpPr>
        <p:spPr bwMode="auto">
          <a:xfrm flipV="1">
            <a:off x="1499265" y="5338643"/>
            <a:ext cx="200758" cy="321006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arrow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9" name="Line 671"/>
          <p:cNvSpPr>
            <a:spLocks noChangeShapeType="1"/>
          </p:cNvSpPr>
          <p:nvPr/>
        </p:nvSpPr>
        <p:spPr bwMode="auto">
          <a:xfrm flipV="1">
            <a:off x="817818" y="4897438"/>
            <a:ext cx="361930" cy="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arrow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0" name="Line 672"/>
          <p:cNvSpPr>
            <a:spLocks noChangeShapeType="1"/>
          </p:cNvSpPr>
          <p:nvPr/>
        </p:nvSpPr>
        <p:spPr bwMode="auto">
          <a:xfrm flipH="1" flipV="1">
            <a:off x="3783950" y="4897438"/>
            <a:ext cx="279930" cy="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arrow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1" name="Line 673"/>
          <p:cNvSpPr>
            <a:spLocks noChangeShapeType="1"/>
          </p:cNvSpPr>
          <p:nvPr/>
        </p:nvSpPr>
        <p:spPr bwMode="auto">
          <a:xfrm flipH="1" flipV="1">
            <a:off x="3383847" y="5338643"/>
            <a:ext cx="200758" cy="321006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arrow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2" name="Line 674"/>
          <p:cNvSpPr>
            <a:spLocks noChangeShapeType="1"/>
          </p:cNvSpPr>
          <p:nvPr/>
        </p:nvSpPr>
        <p:spPr bwMode="auto">
          <a:xfrm>
            <a:off x="1499265" y="4135226"/>
            <a:ext cx="200758" cy="321006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arrow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3" name="Line 675"/>
          <p:cNvSpPr>
            <a:spLocks noChangeShapeType="1"/>
          </p:cNvSpPr>
          <p:nvPr/>
        </p:nvSpPr>
        <p:spPr bwMode="auto">
          <a:xfrm flipH="1">
            <a:off x="3383847" y="4135226"/>
            <a:ext cx="200758" cy="321006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arrow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43" name="Group 442"/>
          <p:cNvGrpSpPr>
            <a:grpSpLocks/>
          </p:cNvGrpSpPr>
          <p:nvPr/>
        </p:nvGrpSpPr>
        <p:grpSpPr bwMode="auto">
          <a:xfrm>
            <a:off x="2370270" y="3267397"/>
            <a:ext cx="292100" cy="581025"/>
            <a:chOff x="1447" y="2699"/>
            <a:chExt cx="256" cy="510"/>
          </a:xfrm>
        </p:grpSpPr>
        <p:sp>
          <p:nvSpPr>
            <p:cNvPr id="293" name="Oval 443"/>
            <p:cNvSpPr>
              <a:spLocks noChangeArrowheads="1"/>
            </p:cNvSpPr>
            <p:nvPr/>
          </p:nvSpPr>
          <p:spPr bwMode="auto">
            <a:xfrm>
              <a:off x="1476" y="2699"/>
              <a:ext cx="198" cy="1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4" name="Oval 444"/>
            <p:cNvSpPr>
              <a:spLocks noChangeArrowheads="1"/>
            </p:cNvSpPr>
            <p:nvPr/>
          </p:nvSpPr>
          <p:spPr bwMode="auto">
            <a:xfrm>
              <a:off x="1561" y="2727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5" name="Oval 445"/>
            <p:cNvSpPr>
              <a:spLocks noChangeArrowheads="1"/>
            </p:cNvSpPr>
            <p:nvPr/>
          </p:nvSpPr>
          <p:spPr bwMode="auto">
            <a:xfrm>
              <a:off x="1447" y="2897"/>
              <a:ext cx="255" cy="255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" name="Oval 446"/>
            <p:cNvSpPr>
              <a:spLocks noChangeArrowheads="1"/>
            </p:cNvSpPr>
            <p:nvPr/>
          </p:nvSpPr>
          <p:spPr bwMode="auto">
            <a:xfrm>
              <a:off x="1447" y="3096"/>
              <a:ext cx="255" cy="113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" name="Rectangle 447"/>
            <p:cNvSpPr>
              <a:spLocks noChangeArrowheads="1"/>
            </p:cNvSpPr>
            <p:nvPr/>
          </p:nvSpPr>
          <p:spPr bwMode="auto">
            <a:xfrm>
              <a:off x="1447" y="3039"/>
              <a:ext cx="256" cy="113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" name="Oval 448"/>
            <p:cNvSpPr>
              <a:spLocks noChangeArrowheads="1"/>
            </p:cNvSpPr>
            <p:nvPr/>
          </p:nvSpPr>
          <p:spPr bwMode="auto">
            <a:xfrm>
              <a:off x="1589" y="2925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4" name="Group 449"/>
          <p:cNvGrpSpPr>
            <a:grpSpLocks/>
          </p:cNvGrpSpPr>
          <p:nvPr/>
        </p:nvGrpSpPr>
        <p:grpSpPr bwMode="auto">
          <a:xfrm>
            <a:off x="3642114" y="3462410"/>
            <a:ext cx="292100" cy="581025"/>
            <a:chOff x="1447" y="2699"/>
            <a:chExt cx="256" cy="510"/>
          </a:xfrm>
        </p:grpSpPr>
        <p:sp>
          <p:nvSpPr>
            <p:cNvPr id="287" name="Oval 450"/>
            <p:cNvSpPr>
              <a:spLocks noChangeArrowheads="1"/>
            </p:cNvSpPr>
            <p:nvPr/>
          </p:nvSpPr>
          <p:spPr bwMode="auto">
            <a:xfrm>
              <a:off x="1476" y="2699"/>
              <a:ext cx="198" cy="198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" name="Oval 451"/>
            <p:cNvSpPr>
              <a:spLocks noChangeArrowheads="1"/>
            </p:cNvSpPr>
            <p:nvPr/>
          </p:nvSpPr>
          <p:spPr bwMode="auto">
            <a:xfrm>
              <a:off x="1561" y="2727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" name="Oval 452"/>
            <p:cNvSpPr>
              <a:spLocks noChangeArrowheads="1"/>
            </p:cNvSpPr>
            <p:nvPr/>
          </p:nvSpPr>
          <p:spPr bwMode="auto">
            <a:xfrm>
              <a:off x="1447" y="2897"/>
              <a:ext cx="255" cy="255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" name="Oval 453"/>
            <p:cNvSpPr>
              <a:spLocks noChangeArrowheads="1"/>
            </p:cNvSpPr>
            <p:nvPr/>
          </p:nvSpPr>
          <p:spPr bwMode="auto">
            <a:xfrm>
              <a:off x="1447" y="3096"/>
              <a:ext cx="255" cy="113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" name="Rectangle 454"/>
            <p:cNvSpPr>
              <a:spLocks noChangeArrowheads="1"/>
            </p:cNvSpPr>
            <p:nvPr/>
          </p:nvSpPr>
          <p:spPr bwMode="auto">
            <a:xfrm>
              <a:off x="1447" y="3039"/>
              <a:ext cx="256" cy="113"/>
            </a:xfrm>
            <a:prstGeom prst="rect">
              <a:avLst/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" name="Oval 455"/>
            <p:cNvSpPr>
              <a:spLocks noChangeArrowheads="1"/>
            </p:cNvSpPr>
            <p:nvPr/>
          </p:nvSpPr>
          <p:spPr bwMode="auto">
            <a:xfrm>
              <a:off x="1589" y="2925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5" name="Group 456"/>
          <p:cNvGrpSpPr>
            <a:grpSpLocks/>
          </p:cNvGrpSpPr>
          <p:nvPr/>
        </p:nvGrpSpPr>
        <p:grpSpPr bwMode="auto">
          <a:xfrm>
            <a:off x="1068677" y="5429399"/>
            <a:ext cx="292100" cy="581025"/>
            <a:chOff x="1447" y="2699"/>
            <a:chExt cx="256" cy="510"/>
          </a:xfrm>
        </p:grpSpPr>
        <p:sp>
          <p:nvSpPr>
            <p:cNvPr id="281" name="Oval 457"/>
            <p:cNvSpPr>
              <a:spLocks noChangeArrowheads="1"/>
            </p:cNvSpPr>
            <p:nvPr/>
          </p:nvSpPr>
          <p:spPr bwMode="auto">
            <a:xfrm>
              <a:off x="1476" y="2699"/>
              <a:ext cx="198" cy="198"/>
            </a:xfrm>
            <a:prstGeom prst="ellipse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" name="Oval 458"/>
            <p:cNvSpPr>
              <a:spLocks noChangeArrowheads="1"/>
            </p:cNvSpPr>
            <p:nvPr/>
          </p:nvSpPr>
          <p:spPr bwMode="auto">
            <a:xfrm>
              <a:off x="1561" y="2727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3" name="Oval 459"/>
            <p:cNvSpPr>
              <a:spLocks noChangeArrowheads="1"/>
            </p:cNvSpPr>
            <p:nvPr/>
          </p:nvSpPr>
          <p:spPr bwMode="auto">
            <a:xfrm>
              <a:off x="1447" y="2897"/>
              <a:ext cx="255" cy="255"/>
            </a:xfrm>
            <a:prstGeom prst="ellipse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" name="Oval 460"/>
            <p:cNvSpPr>
              <a:spLocks noChangeArrowheads="1"/>
            </p:cNvSpPr>
            <p:nvPr/>
          </p:nvSpPr>
          <p:spPr bwMode="auto">
            <a:xfrm>
              <a:off x="1447" y="3096"/>
              <a:ext cx="255" cy="113"/>
            </a:xfrm>
            <a:prstGeom prst="ellipse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5" name="Rectangle 461"/>
            <p:cNvSpPr>
              <a:spLocks noChangeArrowheads="1"/>
            </p:cNvSpPr>
            <p:nvPr/>
          </p:nvSpPr>
          <p:spPr bwMode="auto">
            <a:xfrm>
              <a:off x="1447" y="3039"/>
              <a:ext cx="256" cy="113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6" name="Oval 462"/>
            <p:cNvSpPr>
              <a:spLocks noChangeArrowheads="1"/>
            </p:cNvSpPr>
            <p:nvPr/>
          </p:nvSpPr>
          <p:spPr bwMode="auto">
            <a:xfrm>
              <a:off x="1589" y="2925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6" name="Group 463"/>
          <p:cNvGrpSpPr>
            <a:grpSpLocks/>
          </p:cNvGrpSpPr>
          <p:nvPr/>
        </p:nvGrpSpPr>
        <p:grpSpPr bwMode="auto">
          <a:xfrm>
            <a:off x="452500" y="4589760"/>
            <a:ext cx="292100" cy="581025"/>
            <a:chOff x="1447" y="2699"/>
            <a:chExt cx="256" cy="510"/>
          </a:xfrm>
        </p:grpSpPr>
        <p:sp>
          <p:nvSpPr>
            <p:cNvPr id="275" name="Oval 464"/>
            <p:cNvSpPr>
              <a:spLocks noChangeArrowheads="1"/>
            </p:cNvSpPr>
            <p:nvPr/>
          </p:nvSpPr>
          <p:spPr bwMode="auto">
            <a:xfrm>
              <a:off x="1476" y="2699"/>
              <a:ext cx="198" cy="19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" name="Oval 465"/>
            <p:cNvSpPr>
              <a:spLocks noChangeArrowheads="1"/>
            </p:cNvSpPr>
            <p:nvPr/>
          </p:nvSpPr>
          <p:spPr bwMode="auto">
            <a:xfrm>
              <a:off x="1561" y="2727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" name="Oval 466"/>
            <p:cNvSpPr>
              <a:spLocks noChangeArrowheads="1"/>
            </p:cNvSpPr>
            <p:nvPr/>
          </p:nvSpPr>
          <p:spPr bwMode="auto">
            <a:xfrm>
              <a:off x="1447" y="2897"/>
              <a:ext cx="255" cy="255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" name="Oval 467"/>
            <p:cNvSpPr>
              <a:spLocks noChangeArrowheads="1"/>
            </p:cNvSpPr>
            <p:nvPr/>
          </p:nvSpPr>
          <p:spPr bwMode="auto">
            <a:xfrm>
              <a:off x="1447" y="3096"/>
              <a:ext cx="255" cy="113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" name="Rectangle 468"/>
            <p:cNvSpPr>
              <a:spLocks noChangeArrowheads="1"/>
            </p:cNvSpPr>
            <p:nvPr/>
          </p:nvSpPr>
          <p:spPr bwMode="auto">
            <a:xfrm>
              <a:off x="1447" y="3039"/>
              <a:ext cx="256" cy="11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" name="Oval 469"/>
            <p:cNvSpPr>
              <a:spLocks noChangeArrowheads="1"/>
            </p:cNvSpPr>
            <p:nvPr/>
          </p:nvSpPr>
          <p:spPr bwMode="auto">
            <a:xfrm>
              <a:off x="1589" y="2925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7" name="Group 470"/>
          <p:cNvGrpSpPr>
            <a:grpSpLocks/>
          </p:cNvGrpSpPr>
          <p:nvPr/>
        </p:nvGrpSpPr>
        <p:grpSpPr bwMode="auto">
          <a:xfrm>
            <a:off x="3652749" y="5499146"/>
            <a:ext cx="292100" cy="581025"/>
            <a:chOff x="1447" y="2699"/>
            <a:chExt cx="256" cy="510"/>
          </a:xfrm>
        </p:grpSpPr>
        <p:sp>
          <p:nvSpPr>
            <p:cNvPr id="269" name="Oval 471"/>
            <p:cNvSpPr>
              <a:spLocks noChangeArrowheads="1"/>
            </p:cNvSpPr>
            <p:nvPr/>
          </p:nvSpPr>
          <p:spPr bwMode="auto">
            <a:xfrm>
              <a:off x="1476" y="2699"/>
              <a:ext cx="198" cy="19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0" name="Oval 472"/>
            <p:cNvSpPr>
              <a:spLocks noChangeArrowheads="1"/>
            </p:cNvSpPr>
            <p:nvPr/>
          </p:nvSpPr>
          <p:spPr bwMode="auto">
            <a:xfrm>
              <a:off x="1561" y="2727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1" name="Oval 473"/>
            <p:cNvSpPr>
              <a:spLocks noChangeArrowheads="1"/>
            </p:cNvSpPr>
            <p:nvPr/>
          </p:nvSpPr>
          <p:spPr bwMode="auto">
            <a:xfrm>
              <a:off x="1447" y="2897"/>
              <a:ext cx="255" cy="255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2" name="Oval 474"/>
            <p:cNvSpPr>
              <a:spLocks noChangeArrowheads="1"/>
            </p:cNvSpPr>
            <p:nvPr/>
          </p:nvSpPr>
          <p:spPr bwMode="auto">
            <a:xfrm>
              <a:off x="1447" y="3096"/>
              <a:ext cx="255" cy="113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3" name="Rectangle 475"/>
            <p:cNvSpPr>
              <a:spLocks noChangeArrowheads="1"/>
            </p:cNvSpPr>
            <p:nvPr/>
          </p:nvSpPr>
          <p:spPr bwMode="auto">
            <a:xfrm>
              <a:off x="1447" y="3039"/>
              <a:ext cx="256" cy="113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4" name="Oval 476"/>
            <p:cNvSpPr>
              <a:spLocks noChangeArrowheads="1"/>
            </p:cNvSpPr>
            <p:nvPr/>
          </p:nvSpPr>
          <p:spPr bwMode="auto">
            <a:xfrm>
              <a:off x="1589" y="2925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8" name="Group 477"/>
          <p:cNvGrpSpPr>
            <a:grpSpLocks/>
          </p:cNvGrpSpPr>
          <p:nvPr/>
        </p:nvGrpSpPr>
        <p:grpSpPr bwMode="auto">
          <a:xfrm>
            <a:off x="2696951" y="5844524"/>
            <a:ext cx="292100" cy="581025"/>
            <a:chOff x="1447" y="2699"/>
            <a:chExt cx="256" cy="510"/>
          </a:xfrm>
        </p:grpSpPr>
        <p:sp>
          <p:nvSpPr>
            <p:cNvPr id="263" name="Oval 478"/>
            <p:cNvSpPr>
              <a:spLocks noChangeArrowheads="1"/>
            </p:cNvSpPr>
            <p:nvPr/>
          </p:nvSpPr>
          <p:spPr bwMode="auto">
            <a:xfrm>
              <a:off x="1476" y="2699"/>
              <a:ext cx="198" cy="198"/>
            </a:xfrm>
            <a:prstGeom prst="ellipse">
              <a:avLst/>
            </a:prstGeom>
            <a:solidFill>
              <a:srgbClr val="99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" name="Oval 479"/>
            <p:cNvSpPr>
              <a:spLocks noChangeArrowheads="1"/>
            </p:cNvSpPr>
            <p:nvPr/>
          </p:nvSpPr>
          <p:spPr bwMode="auto">
            <a:xfrm>
              <a:off x="1561" y="2727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5" name="Oval 480"/>
            <p:cNvSpPr>
              <a:spLocks noChangeArrowheads="1"/>
            </p:cNvSpPr>
            <p:nvPr/>
          </p:nvSpPr>
          <p:spPr bwMode="auto">
            <a:xfrm>
              <a:off x="1447" y="2897"/>
              <a:ext cx="255" cy="255"/>
            </a:xfrm>
            <a:prstGeom prst="ellipse">
              <a:avLst/>
            </a:prstGeom>
            <a:solidFill>
              <a:srgbClr val="99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" name="Oval 481"/>
            <p:cNvSpPr>
              <a:spLocks noChangeArrowheads="1"/>
            </p:cNvSpPr>
            <p:nvPr/>
          </p:nvSpPr>
          <p:spPr bwMode="auto">
            <a:xfrm>
              <a:off x="1447" y="3096"/>
              <a:ext cx="255" cy="113"/>
            </a:xfrm>
            <a:prstGeom prst="ellipse">
              <a:avLst/>
            </a:prstGeom>
            <a:solidFill>
              <a:srgbClr val="99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" name="Rectangle 482"/>
            <p:cNvSpPr>
              <a:spLocks noChangeArrowheads="1"/>
            </p:cNvSpPr>
            <p:nvPr/>
          </p:nvSpPr>
          <p:spPr bwMode="auto">
            <a:xfrm>
              <a:off x="1447" y="3039"/>
              <a:ext cx="256" cy="113"/>
            </a:xfrm>
            <a:prstGeom prst="rect">
              <a:avLst/>
            </a:prstGeom>
            <a:solidFill>
              <a:srgbClr val="99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" name="Oval 483"/>
            <p:cNvSpPr>
              <a:spLocks noChangeArrowheads="1"/>
            </p:cNvSpPr>
            <p:nvPr/>
          </p:nvSpPr>
          <p:spPr bwMode="auto">
            <a:xfrm>
              <a:off x="1589" y="2925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9" name="Group 484"/>
          <p:cNvGrpSpPr>
            <a:grpSpLocks/>
          </p:cNvGrpSpPr>
          <p:nvPr/>
        </p:nvGrpSpPr>
        <p:grpSpPr bwMode="auto">
          <a:xfrm>
            <a:off x="1246241" y="3502174"/>
            <a:ext cx="292100" cy="581025"/>
            <a:chOff x="1447" y="2699"/>
            <a:chExt cx="256" cy="510"/>
          </a:xfrm>
        </p:grpSpPr>
        <p:sp>
          <p:nvSpPr>
            <p:cNvPr id="257" name="Oval 485"/>
            <p:cNvSpPr>
              <a:spLocks noChangeArrowheads="1"/>
            </p:cNvSpPr>
            <p:nvPr/>
          </p:nvSpPr>
          <p:spPr bwMode="auto">
            <a:xfrm>
              <a:off x="1476" y="2699"/>
              <a:ext cx="198" cy="198"/>
            </a:xfrm>
            <a:prstGeom prst="ellipse">
              <a:avLst/>
            </a:pr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8" name="Oval 486"/>
            <p:cNvSpPr>
              <a:spLocks noChangeArrowheads="1"/>
            </p:cNvSpPr>
            <p:nvPr/>
          </p:nvSpPr>
          <p:spPr bwMode="auto">
            <a:xfrm>
              <a:off x="1561" y="2727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" name="Oval 487"/>
            <p:cNvSpPr>
              <a:spLocks noChangeArrowheads="1"/>
            </p:cNvSpPr>
            <p:nvPr/>
          </p:nvSpPr>
          <p:spPr bwMode="auto">
            <a:xfrm>
              <a:off x="1447" y="2897"/>
              <a:ext cx="255" cy="255"/>
            </a:xfrm>
            <a:prstGeom prst="ellipse">
              <a:avLst/>
            </a:pr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0" name="Oval 488"/>
            <p:cNvSpPr>
              <a:spLocks noChangeArrowheads="1"/>
            </p:cNvSpPr>
            <p:nvPr/>
          </p:nvSpPr>
          <p:spPr bwMode="auto">
            <a:xfrm>
              <a:off x="1447" y="3096"/>
              <a:ext cx="255" cy="113"/>
            </a:xfrm>
            <a:prstGeom prst="ellipse">
              <a:avLst/>
            </a:pr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" name="Rectangle 489"/>
            <p:cNvSpPr>
              <a:spLocks noChangeArrowheads="1"/>
            </p:cNvSpPr>
            <p:nvPr/>
          </p:nvSpPr>
          <p:spPr bwMode="auto">
            <a:xfrm>
              <a:off x="1447" y="3039"/>
              <a:ext cx="256" cy="113"/>
            </a:xfrm>
            <a:prstGeom prst="rect">
              <a:avLst/>
            </a:pr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" name="Oval 490"/>
            <p:cNvSpPr>
              <a:spLocks noChangeArrowheads="1"/>
            </p:cNvSpPr>
            <p:nvPr/>
          </p:nvSpPr>
          <p:spPr bwMode="auto">
            <a:xfrm>
              <a:off x="1589" y="2925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0" name="Group 491"/>
          <p:cNvGrpSpPr>
            <a:grpSpLocks/>
          </p:cNvGrpSpPr>
          <p:nvPr/>
        </p:nvGrpSpPr>
        <p:grpSpPr bwMode="auto">
          <a:xfrm>
            <a:off x="4197292" y="4624990"/>
            <a:ext cx="292100" cy="581025"/>
            <a:chOff x="1447" y="2699"/>
            <a:chExt cx="256" cy="510"/>
          </a:xfrm>
        </p:grpSpPr>
        <p:sp>
          <p:nvSpPr>
            <p:cNvPr id="251" name="Oval 492"/>
            <p:cNvSpPr>
              <a:spLocks noChangeArrowheads="1"/>
            </p:cNvSpPr>
            <p:nvPr/>
          </p:nvSpPr>
          <p:spPr bwMode="auto">
            <a:xfrm>
              <a:off x="1476" y="2699"/>
              <a:ext cx="198" cy="198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2" name="Oval 493"/>
            <p:cNvSpPr>
              <a:spLocks noChangeArrowheads="1"/>
            </p:cNvSpPr>
            <p:nvPr/>
          </p:nvSpPr>
          <p:spPr bwMode="auto">
            <a:xfrm>
              <a:off x="1561" y="2727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" name="Oval 494"/>
            <p:cNvSpPr>
              <a:spLocks noChangeArrowheads="1"/>
            </p:cNvSpPr>
            <p:nvPr/>
          </p:nvSpPr>
          <p:spPr bwMode="auto">
            <a:xfrm>
              <a:off x="1447" y="2897"/>
              <a:ext cx="255" cy="255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" name="Oval 495"/>
            <p:cNvSpPr>
              <a:spLocks noChangeArrowheads="1"/>
            </p:cNvSpPr>
            <p:nvPr/>
          </p:nvSpPr>
          <p:spPr bwMode="auto">
            <a:xfrm>
              <a:off x="1447" y="3096"/>
              <a:ext cx="255" cy="113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" name="Rectangle 496"/>
            <p:cNvSpPr>
              <a:spLocks noChangeArrowheads="1"/>
            </p:cNvSpPr>
            <p:nvPr/>
          </p:nvSpPr>
          <p:spPr bwMode="auto">
            <a:xfrm>
              <a:off x="1447" y="3039"/>
              <a:ext cx="256" cy="113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" name="Oval 497"/>
            <p:cNvSpPr>
              <a:spLocks noChangeArrowheads="1"/>
            </p:cNvSpPr>
            <p:nvPr/>
          </p:nvSpPr>
          <p:spPr bwMode="auto">
            <a:xfrm>
              <a:off x="1589" y="2925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09" name="Line 670"/>
          <p:cNvSpPr>
            <a:spLocks noChangeShapeType="1"/>
          </p:cNvSpPr>
          <p:nvPr/>
        </p:nvSpPr>
        <p:spPr bwMode="auto">
          <a:xfrm flipH="1" flipV="1">
            <a:off x="2696951" y="5454581"/>
            <a:ext cx="110553" cy="285133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arrow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10" name="Line 674"/>
          <p:cNvSpPr>
            <a:spLocks noChangeShapeType="1"/>
          </p:cNvSpPr>
          <p:nvPr/>
        </p:nvSpPr>
        <p:spPr bwMode="auto">
          <a:xfrm flipH="1">
            <a:off x="2502167" y="3877051"/>
            <a:ext cx="37455" cy="359823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arrow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319" name="Group 638"/>
          <p:cNvGrpSpPr>
            <a:grpSpLocks/>
          </p:cNvGrpSpPr>
          <p:nvPr/>
        </p:nvGrpSpPr>
        <p:grpSpPr bwMode="auto">
          <a:xfrm>
            <a:off x="1260335" y="4727116"/>
            <a:ext cx="480689" cy="296965"/>
            <a:chOff x="682" y="601"/>
            <a:chExt cx="552" cy="340"/>
          </a:xfrm>
        </p:grpSpPr>
        <p:sp>
          <p:nvSpPr>
            <p:cNvPr id="353" name="AutoShape 639" descr="市松模様 (大)"/>
            <p:cNvSpPr>
              <a:spLocks noChangeArrowheads="1"/>
            </p:cNvSpPr>
            <p:nvPr/>
          </p:nvSpPr>
          <p:spPr bwMode="auto">
            <a:xfrm>
              <a:off x="682" y="657"/>
              <a:ext cx="241" cy="284"/>
            </a:xfrm>
            <a:prstGeom prst="cube">
              <a:avLst>
                <a:gd name="adj" fmla="val 13352"/>
              </a:avLst>
            </a:prstGeom>
            <a:pattFill prst="lgCheck">
              <a:fgClr>
                <a:srgbClr val="CC0099"/>
              </a:fgClr>
              <a:bgClr>
                <a:srgbClr val="FF66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54" name="AutoShape 640" descr="ひし形 (点)"/>
            <p:cNvSpPr>
              <a:spLocks noChangeArrowheads="1"/>
            </p:cNvSpPr>
            <p:nvPr/>
          </p:nvSpPr>
          <p:spPr bwMode="auto">
            <a:xfrm>
              <a:off x="993" y="657"/>
              <a:ext cx="241" cy="284"/>
            </a:xfrm>
            <a:prstGeom prst="cube">
              <a:avLst>
                <a:gd name="adj" fmla="val 13352"/>
              </a:avLst>
            </a:prstGeom>
            <a:pattFill prst="dotDmnd">
              <a:fgClr>
                <a:srgbClr val="CC9900"/>
              </a:fgClr>
              <a:bgClr>
                <a:srgbClr val="996633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55" name="AutoShape 641" descr="格子 (小)"/>
            <p:cNvSpPr>
              <a:spLocks noChangeArrowheads="1"/>
            </p:cNvSpPr>
            <p:nvPr/>
          </p:nvSpPr>
          <p:spPr bwMode="auto">
            <a:xfrm>
              <a:off x="823" y="601"/>
              <a:ext cx="241" cy="284"/>
            </a:xfrm>
            <a:prstGeom prst="cube">
              <a:avLst>
                <a:gd name="adj" fmla="val 13352"/>
              </a:avLst>
            </a:prstGeom>
            <a:pattFill prst="smGrid">
              <a:fgClr>
                <a:srgbClr val="009999"/>
              </a:fgClr>
              <a:bgClr>
                <a:srgbClr val="00CC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320" name="Group 659"/>
          <p:cNvGrpSpPr>
            <a:grpSpLocks/>
          </p:cNvGrpSpPr>
          <p:nvPr/>
        </p:nvGrpSpPr>
        <p:grpSpPr bwMode="auto">
          <a:xfrm>
            <a:off x="1821610" y="5087717"/>
            <a:ext cx="401516" cy="345046"/>
            <a:chOff x="4765" y="2727"/>
            <a:chExt cx="396" cy="340"/>
          </a:xfrm>
        </p:grpSpPr>
        <p:sp>
          <p:nvSpPr>
            <p:cNvPr id="351" name="AutoShape 637"/>
            <p:cNvSpPr>
              <a:spLocks noChangeArrowheads="1"/>
            </p:cNvSpPr>
            <p:nvPr/>
          </p:nvSpPr>
          <p:spPr bwMode="auto">
            <a:xfrm>
              <a:off x="4765" y="2727"/>
              <a:ext cx="255" cy="255"/>
            </a:xfrm>
            <a:prstGeom prst="smileyFace">
              <a:avLst>
                <a:gd name="adj" fmla="val 4653"/>
              </a:avLst>
            </a:prstGeom>
            <a:solidFill>
              <a:srgbClr val="FF9900"/>
            </a:solidFill>
            <a:ln w="190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52" name="AutoShape 642"/>
            <p:cNvSpPr>
              <a:spLocks noChangeArrowheads="1"/>
            </p:cNvSpPr>
            <p:nvPr/>
          </p:nvSpPr>
          <p:spPr bwMode="auto">
            <a:xfrm>
              <a:off x="4906" y="2812"/>
              <a:ext cx="255" cy="255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9050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321" name="Group 643"/>
          <p:cNvGrpSpPr>
            <a:grpSpLocks/>
          </p:cNvGrpSpPr>
          <p:nvPr/>
        </p:nvGrpSpPr>
        <p:grpSpPr bwMode="auto">
          <a:xfrm>
            <a:off x="2542643" y="5128726"/>
            <a:ext cx="400103" cy="332318"/>
            <a:chOff x="1816" y="658"/>
            <a:chExt cx="510" cy="424"/>
          </a:xfrm>
        </p:grpSpPr>
        <p:grpSp>
          <p:nvGrpSpPr>
            <p:cNvPr id="337" name="Group 644"/>
            <p:cNvGrpSpPr>
              <a:grpSpLocks/>
            </p:cNvGrpSpPr>
            <p:nvPr/>
          </p:nvGrpSpPr>
          <p:grpSpPr bwMode="auto">
            <a:xfrm>
              <a:off x="1816" y="658"/>
              <a:ext cx="397" cy="311"/>
              <a:chOff x="1504" y="2812"/>
              <a:chExt cx="397" cy="311"/>
            </a:xfrm>
          </p:grpSpPr>
          <p:sp>
            <p:nvSpPr>
              <p:cNvPr id="345" name="AutoShape 645"/>
              <p:cNvSpPr>
                <a:spLocks noChangeArrowheads="1"/>
              </p:cNvSpPr>
              <p:nvPr/>
            </p:nvSpPr>
            <p:spPr bwMode="auto">
              <a:xfrm>
                <a:off x="1504" y="2812"/>
                <a:ext cx="397" cy="311"/>
              </a:xfrm>
              <a:prstGeom prst="roundRect">
                <a:avLst>
                  <a:gd name="adj" fmla="val 9324"/>
                </a:avLst>
              </a:prstGeom>
              <a:solidFill>
                <a:srgbClr val="CCFFFF"/>
              </a:solidFill>
              <a:ln w="19050" algn="ctr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6" name="AutoShape 646"/>
              <p:cNvSpPr>
                <a:spLocks noChangeArrowheads="1"/>
              </p:cNvSpPr>
              <p:nvPr/>
            </p:nvSpPr>
            <p:spPr bwMode="auto">
              <a:xfrm>
                <a:off x="1504" y="2812"/>
                <a:ext cx="397" cy="2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 w="19050" algn="ctr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7" name="Rectangle 647"/>
              <p:cNvSpPr>
                <a:spLocks noChangeArrowheads="1"/>
              </p:cNvSpPr>
              <p:nvPr/>
            </p:nvSpPr>
            <p:spPr bwMode="auto">
              <a:xfrm>
                <a:off x="1532" y="2869"/>
                <a:ext cx="341" cy="28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8" name="Rectangle 648" descr="横線"/>
              <p:cNvSpPr>
                <a:spLocks noChangeArrowheads="1"/>
              </p:cNvSpPr>
              <p:nvPr/>
            </p:nvSpPr>
            <p:spPr bwMode="auto">
              <a:xfrm>
                <a:off x="1788" y="2925"/>
                <a:ext cx="86" cy="171"/>
              </a:xfrm>
              <a:prstGeom prst="rect">
                <a:avLst/>
              </a:prstGeom>
              <a:pattFill prst="ltHorz">
                <a:fgClr>
                  <a:srgbClr val="808080"/>
                </a:fgClr>
                <a:bgClr>
                  <a:schemeClr val="accent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9" name="Rectangle 649" descr="横線"/>
              <p:cNvSpPr>
                <a:spLocks noChangeArrowheads="1"/>
              </p:cNvSpPr>
              <p:nvPr/>
            </p:nvSpPr>
            <p:spPr bwMode="auto">
              <a:xfrm>
                <a:off x="1532" y="2982"/>
                <a:ext cx="227" cy="114"/>
              </a:xfrm>
              <a:prstGeom prst="rect">
                <a:avLst/>
              </a:prstGeom>
              <a:pattFill prst="ltHorz">
                <a:fgClr>
                  <a:srgbClr val="808080"/>
                </a:fgClr>
                <a:bgClr>
                  <a:schemeClr val="accent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0" name="Rectangle 650" descr="横線 (太)"/>
              <p:cNvSpPr>
                <a:spLocks noChangeArrowheads="1"/>
              </p:cNvSpPr>
              <p:nvPr/>
            </p:nvSpPr>
            <p:spPr bwMode="auto">
              <a:xfrm>
                <a:off x="1532" y="2925"/>
                <a:ext cx="227" cy="29"/>
              </a:xfrm>
              <a:prstGeom prst="rect">
                <a:avLst/>
              </a:prstGeom>
              <a:pattFill prst="dkHorz">
                <a:fgClr>
                  <a:srgbClr val="5F5F5F"/>
                </a:fgClr>
                <a:bgClr>
                  <a:schemeClr val="accent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38" name="Group 651"/>
            <p:cNvGrpSpPr>
              <a:grpSpLocks/>
            </p:cNvGrpSpPr>
            <p:nvPr/>
          </p:nvGrpSpPr>
          <p:grpSpPr bwMode="auto">
            <a:xfrm>
              <a:off x="1929" y="771"/>
              <a:ext cx="397" cy="311"/>
              <a:chOff x="1504" y="2812"/>
              <a:chExt cx="397" cy="311"/>
            </a:xfrm>
          </p:grpSpPr>
          <p:sp>
            <p:nvSpPr>
              <p:cNvPr id="339" name="AutoShape 652"/>
              <p:cNvSpPr>
                <a:spLocks noChangeArrowheads="1"/>
              </p:cNvSpPr>
              <p:nvPr/>
            </p:nvSpPr>
            <p:spPr bwMode="auto">
              <a:xfrm>
                <a:off x="1504" y="2812"/>
                <a:ext cx="397" cy="311"/>
              </a:xfrm>
              <a:prstGeom prst="roundRect">
                <a:avLst>
                  <a:gd name="adj" fmla="val 9324"/>
                </a:avLst>
              </a:prstGeom>
              <a:solidFill>
                <a:srgbClr val="CCFFFF"/>
              </a:solidFill>
              <a:ln w="19050" algn="ctr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0" name="AutoShape 653"/>
              <p:cNvSpPr>
                <a:spLocks noChangeArrowheads="1"/>
              </p:cNvSpPr>
              <p:nvPr/>
            </p:nvSpPr>
            <p:spPr bwMode="auto">
              <a:xfrm>
                <a:off x="1504" y="2812"/>
                <a:ext cx="397" cy="2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 w="19050" algn="ctr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1" name="Rectangle 654"/>
              <p:cNvSpPr>
                <a:spLocks noChangeArrowheads="1"/>
              </p:cNvSpPr>
              <p:nvPr/>
            </p:nvSpPr>
            <p:spPr bwMode="auto">
              <a:xfrm>
                <a:off x="1532" y="2869"/>
                <a:ext cx="341" cy="28"/>
              </a:xfrm>
              <a:prstGeom prst="rect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2" name="Rectangle 655" descr="横線"/>
              <p:cNvSpPr>
                <a:spLocks noChangeArrowheads="1"/>
              </p:cNvSpPr>
              <p:nvPr/>
            </p:nvSpPr>
            <p:spPr bwMode="auto">
              <a:xfrm>
                <a:off x="1788" y="2925"/>
                <a:ext cx="86" cy="171"/>
              </a:xfrm>
              <a:prstGeom prst="rect">
                <a:avLst/>
              </a:prstGeom>
              <a:pattFill prst="ltHorz">
                <a:fgClr>
                  <a:srgbClr val="808080"/>
                </a:fgClr>
                <a:bgClr>
                  <a:schemeClr val="accent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3" name="Rectangle 656" descr="横線"/>
              <p:cNvSpPr>
                <a:spLocks noChangeArrowheads="1"/>
              </p:cNvSpPr>
              <p:nvPr/>
            </p:nvSpPr>
            <p:spPr bwMode="auto">
              <a:xfrm>
                <a:off x="1532" y="2982"/>
                <a:ext cx="227" cy="114"/>
              </a:xfrm>
              <a:prstGeom prst="rect">
                <a:avLst/>
              </a:prstGeom>
              <a:pattFill prst="ltHorz">
                <a:fgClr>
                  <a:srgbClr val="808080"/>
                </a:fgClr>
                <a:bgClr>
                  <a:schemeClr val="accent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4" name="Rectangle 657" descr="横線 (太)"/>
              <p:cNvSpPr>
                <a:spLocks noChangeArrowheads="1"/>
              </p:cNvSpPr>
              <p:nvPr/>
            </p:nvSpPr>
            <p:spPr bwMode="auto">
              <a:xfrm>
                <a:off x="1532" y="2925"/>
                <a:ext cx="227" cy="29"/>
              </a:xfrm>
              <a:prstGeom prst="rect">
                <a:avLst/>
              </a:prstGeom>
              <a:pattFill prst="dkHorz">
                <a:fgClr>
                  <a:srgbClr val="5F5F5F"/>
                </a:fgClr>
                <a:bgClr>
                  <a:schemeClr val="accent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sp>
        <p:nvSpPr>
          <p:cNvPr id="322" name="AutoShape 660"/>
          <p:cNvSpPr>
            <a:spLocks noChangeArrowheads="1"/>
          </p:cNvSpPr>
          <p:nvPr/>
        </p:nvSpPr>
        <p:spPr bwMode="auto">
          <a:xfrm>
            <a:off x="3224089" y="4766711"/>
            <a:ext cx="360516" cy="240401"/>
          </a:xfrm>
          <a:prstGeom prst="can">
            <a:avLst>
              <a:gd name="adj" fmla="val 35241"/>
            </a:avLst>
          </a:prstGeom>
          <a:solidFill>
            <a:srgbClr val="99CC00"/>
          </a:solidFill>
          <a:ln w="25400">
            <a:solidFill>
              <a:srgbClr val="33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grpSp>
        <p:nvGrpSpPr>
          <p:cNvPr id="323" name="Group 665"/>
          <p:cNvGrpSpPr>
            <a:grpSpLocks/>
          </p:cNvGrpSpPr>
          <p:nvPr/>
        </p:nvGrpSpPr>
        <p:grpSpPr bwMode="auto">
          <a:xfrm>
            <a:off x="1902196" y="4325505"/>
            <a:ext cx="292655" cy="321006"/>
            <a:chOff x="4226" y="3239"/>
            <a:chExt cx="283" cy="310"/>
          </a:xfrm>
        </p:grpSpPr>
        <p:sp>
          <p:nvSpPr>
            <p:cNvPr id="334" name="AutoShape 661"/>
            <p:cNvSpPr>
              <a:spLocks noChangeArrowheads="1"/>
            </p:cNvSpPr>
            <p:nvPr/>
          </p:nvSpPr>
          <p:spPr bwMode="auto">
            <a:xfrm rot="-900000">
              <a:off x="4258" y="3239"/>
              <a:ext cx="173" cy="167"/>
            </a:xfrm>
            <a:prstGeom prst="foldedCorner">
              <a:avLst>
                <a:gd name="adj" fmla="val 23736"/>
              </a:avLst>
            </a:prstGeom>
            <a:solidFill>
              <a:schemeClr val="accent1"/>
            </a:solidFill>
            <a:ln w="25400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35" name="AutoShape 663"/>
            <p:cNvSpPr>
              <a:spLocks noChangeArrowheads="1"/>
            </p:cNvSpPr>
            <p:nvPr/>
          </p:nvSpPr>
          <p:spPr bwMode="auto">
            <a:xfrm rot="-900000">
              <a:off x="4229" y="3293"/>
              <a:ext cx="173" cy="169"/>
            </a:xfrm>
            <a:prstGeom prst="foldedCorner">
              <a:avLst>
                <a:gd name="adj" fmla="val 23736"/>
              </a:avLst>
            </a:prstGeom>
            <a:solidFill>
              <a:schemeClr val="accent1"/>
            </a:solidFill>
            <a:ln w="25400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36" name="AutoShape 664"/>
            <p:cNvSpPr>
              <a:spLocks noChangeArrowheads="1"/>
            </p:cNvSpPr>
            <p:nvPr/>
          </p:nvSpPr>
          <p:spPr bwMode="auto">
            <a:xfrm>
              <a:off x="4226" y="3351"/>
              <a:ext cx="283" cy="198"/>
            </a:xfrm>
            <a:prstGeom prst="flowChartPunchedCard">
              <a:avLst/>
            </a:prstGeom>
            <a:solidFill>
              <a:srgbClr val="FFCC00"/>
            </a:solidFill>
            <a:ln w="2857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324" name="Group 669"/>
          <p:cNvGrpSpPr>
            <a:grpSpLocks/>
          </p:cNvGrpSpPr>
          <p:nvPr/>
        </p:nvGrpSpPr>
        <p:grpSpPr bwMode="auto">
          <a:xfrm rot="20700000">
            <a:off x="2662815" y="4365101"/>
            <a:ext cx="319517" cy="224845"/>
            <a:chOff x="4226" y="3464"/>
            <a:chExt cx="283" cy="199"/>
          </a:xfrm>
        </p:grpSpPr>
        <p:sp>
          <p:nvSpPr>
            <p:cNvPr id="332" name="Rectangle 667"/>
            <p:cNvSpPr>
              <a:spLocks noChangeArrowheads="1"/>
            </p:cNvSpPr>
            <p:nvPr/>
          </p:nvSpPr>
          <p:spPr bwMode="auto">
            <a:xfrm>
              <a:off x="4226" y="3464"/>
              <a:ext cx="283" cy="199"/>
            </a:xfrm>
            <a:prstGeom prst="rect">
              <a:avLst/>
            </a:prstGeom>
            <a:solidFill>
              <a:srgbClr val="666699"/>
            </a:solidFill>
            <a:ln w="25400">
              <a:solidFill>
                <a:srgbClr val="3333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33" name="AutoShape 668"/>
            <p:cNvSpPr>
              <a:spLocks noChangeArrowheads="1"/>
            </p:cNvSpPr>
            <p:nvPr/>
          </p:nvSpPr>
          <p:spPr bwMode="auto">
            <a:xfrm>
              <a:off x="4226" y="3464"/>
              <a:ext cx="283" cy="11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969 w 21600"/>
                <a:gd name="T13" fmla="*/ 4014 h 21600"/>
                <a:gd name="T14" fmla="*/ 17631 w 21600"/>
                <a:gd name="T15" fmla="*/ 1758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320" y="21600"/>
                  </a:lnTo>
                  <a:lnTo>
                    <a:pt x="1728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99"/>
            </a:solidFill>
            <a:ln w="25400">
              <a:solidFill>
                <a:srgbClr val="3333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31" name="AutoShape 676"/>
          <p:cNvSpPr>
            <a:spLocks noChangeArrowheads="1"/>
          </p:cNvSpPr>
          <p:nvPr/>
        </p:nvSpPr>
        <p:spPr bwMode="auto">
          <a:xfrm>
            <a:off x="3304675" y="4886912"/>
            <a:ext cx="360516" cy="240401"/>
          </a:xfrm>
          <a:prstGeom prst="can">
            <a:avLst>
              <a:gd name="adj" fmla="val 35241"/>
            </a:avLst>
          </a:prstGeom>
          <a:solidFill>
            <a:srgbClr val="99CC00"/>
          </a:solidFill>
          <a:ln w="25400">
            <a:solidFill>
              <a:srgbClr val="33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grpSp>
        <p:nvGrpSpPr>
          <p:cNvPr id="435" name="Group 400"/>
          <p:cNvGrpSpPr>
            <a:grpSpLocks/>
          </p:cNvGrpSpPr>
          <p:nvPr/>
        </p:nvGrpSpPr>
        <p:grpSpPr bwMode="auto">
          <a:xfrm>
            <a:off x="5417138" y="3935835"/>
            <a:ext cx="3086304" cy="1950073"/>
            <a:chOff x="880" y="714"/>
            <a:chExt cx="3927" cy="2481"/>
          </a:xfrm>
        </p:grpSpPr>
        <p:sp>
          <p:nvSpPr>
            <p:cNvPr id="436" name="AutoShape 401"/>
            <p:cNvSpPr>
              <a:spLocks noChangeArrowheads="1"/>
            </p:cNvSpPr>
            <p:nvPr/>
          </p:nvSpPr>
          <p:spPr bwMode="auto">
            <a:xfrm>
              <a:off x="880" y="1565"/>
              <a:ext cx="383" cy="765"/>
            </a:xfrm>
            <a:prstGeom prst="moon">
              <a:avLst>
                <a:gd name="adj" fmla="val 11486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7" name="AutoShape 402"/>
            <p:cNvSpPr>
              <a:spLocks noChangeArrowheads="1"/>
            </p:cNvSpPr>
            <p:nvPr/>
          </p:nvSpPr>
          <p:spPr bwMode="auto">
            <a:xfrm rot="3600000">
              <a:off x="1270" y="948"/>
              <a:ext cx="383" cy="765"/>
            </a:xfrm>
            <a:prstGeom prst="moon">
              <a:avLst>
                <a:gd name="adj" fmla="val 11486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8" name="AutoShape 403"/>
            <p:cNvSpPr>
              <a:spLocks noChangeArrowheads="1"/>
            </p:cNvSpPr>
            <p:nvPr/>
          </p:nvSpPr>
          <p:spPr bwMode="auto">
            <a:xfrm rot="4500000">
              <a:off x="1950" y="665"/>
              <a:ext cx="383" cy="765"/>
            </a:xfrm>
            <a:prstGeom prst="moon">
              <a:avLst>
                <a:gd name="adj" fmla="val 11486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9" name="AutoShape 404"/>
            <p:cNvSpPr>
              <a:spLocks noChangeArrowheads="1"/>
            </p:cNvSpPr>
            <p:nvPr/>
          </p:nvSpPr>
          <p:spPr bwMode="auto">
            <a:xfrm rot="5400000">
              <a:off x="2687" y="523"/>
              <a:ext cx="383" cy="765"/>
            </a:xfrm>
            <a:prstGeom prst="moon">
              <a:avLst>
                <a:gd name="adj" fmla="val 11486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40" name="AutoShape 405"/>
            <p:cNvSpPr>
              <a:spLocks noChangeArrowheads="1"/>
            </p:cNvSpPr>
            <p:nvPr/>
          </p:nvSpPr>
          <p:spPr bwMode="auto">
            <a:xfrm rot="18000000" flipH="1">
              <a:off x="4048" y="948"/>
              <a:ext cx="383" cy="765"/>
            </a:xfrm>
            <a:prstGeom prst="moon">
              <a:avLst>
                <a:gd name="adj" fmla="val 11486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41" name="AutoShape 406"/>
            <p:cNvSpPr>
              <a:spLocks noChangeArrowheads="1"/>
            </p:cNvSpPr>
            <p:nvPr/>
          </p:nvSpPr>
          <p:spPr bwMode="auto">
            <a:xfrm rot="17100000" flipH="1">
              <a:off x="3396" y="665"/>
              <a:ext cx="383" cy="765"/>
            </a:xfrm>
            <a:prstGeom prst="moon">
              <a:avLst>
                <a:gd name="adj" fmla="val 11486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42" name="AutoShape 407"/>
            <p:cNvSpPr>
              <a:spLocks noChangeArrowheads="1"/>
            </p:cNvSpPr>
            <p:nvPr/>
          </p:nvSpPr>
          <p:spPr bwMode="auto">
            <a:xfrm flipH="1">
              <a:off x="4424" y="1565"/>
              <a:ext cx="383" cy="765"/>
            </a:xfrm>
            <a:prstGeom prst="moon">
              <a:avLst>
                <a:gd name="adj" fmla="val 11486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443" name="Group 408"/>
            <p:cNvGrpSpPr>
              <a:grpSpLocks/>
            </p:cNvGrpSpPr>
            <p:nvPr/>
          </p:nvGrpSpPr>
          <p:grpSpPr bwMode="auto">
            <a:xfrm flipV="1">
              <a:off x="1079" y="2387"/>
              <a:ext cx="3543" cy="808"/>
              <a:chOff x="1192" y="827"/>
              <a:chExt cx="3543" cy="808"/>
            </a:xfrm>
          </p:grpSpPr>
          <p:sp>
            <p:nvSpPr>
              <p:cNvPr id="444" name="AutoShape 409"/>
              <p:cNvSpPr>
                <a:spLocks noChangeArrowheads="1"/>
              </p:cNvSpPr>
              <p:nvPr/>
            </p:nvSpPr>
            <p:spPr bwMode="auto">
              <a:xfrm rot="3600000">
                <a:off x="1383" y="1061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45" name="AutoShape 410"/>
              <p:cNvSpPr>
                <a:spLocks noChangeArrowheads="1"/>
              </p:cNvSpPr>
              <p:nvPr/>
            </p:nvSpPr>
            <p:spPr bwMode="auto">
              <a:xfrm rot="4500000">
                <a:off x="2063" y="778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46" name="AutoShape 411"/>
              <p:cNvSpPr>
                <a:spLocks noChangeArrowheads="1"/>
              </p:cNvSpPr>
              <p:nvPr/>
            </p:nvSpPr>
            <p:spPr bwMode="auto">
              <a:xfrm rot="5400000">
                <a:off x="2800" y="636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47" name="AutoShape 412"/>
              <p:cNvSpPr>
                <a:spLocks noChangeArrowheads="1"/>
              </p:cNvSpPr>
              <p:nvPr/>
            </p:nvSpPr>
            <p:spPr bwMode="auto">
              <a:xfrm rot="18000000" flipH="1">
                <a:off x="4161" y="1061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48" name="AutoShape 413"/>
              <p:cNvSpPr>
                <a:spLocks noChangeArrowheads="1"/>
              </p:cNvSpPr>
              <p:nvPr/>
            </p:nvSpPr>
            <p:spPr bwMode="auto">
              <a:xfrm rot="17100000" flipH="1">
                <a:off x="3509" y="778"/>
                <a:ext cx="383" cy="765"/>
              </a:xfrm>
              <a:prstGeom prst="moon">
                <a:avLst>
                  <a:gd name="adj" fmla="val 11486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sp>
        <p:nvSpPr>
          <p:cNvPr id="449" name="Line 670"/>
          <p:cNvSpPr>
            <a:spLocks noChangeShapeType="1"/>
          </p:cNvSpPr>
          <p:nvPr/>
        </p:nvSpPr>
        <p:spPr bwMode="auto">
          <a:xfrm flipV="1">
            <a:off x="6017999" y="5338643"/>
            <a:ext cx="200758" cy="321006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arrow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50" name="Line 671"/>
          <p:cNvSpPr>
            <a:spLocks noChangeShapeType="1"/>
          </p:cNvSpPr>
          <p:nvPr/>
        </p:nvSpPr>
        <p:spPr bwMode="auto">
          <a:xfrm flipV="1">
            <a:off x="5336552" y="4897438"/>
            <a:ext cx="361930" cy="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arrow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51" name="Line 672"/>
          <p:cNvSpPr>
            <a:spLocks noChangeShapeType="1"/>
          </p:cNvSpPr>
          <p:nvPr/>
        </p:nvSpPr>
        <p:spPr bwMode="auto">
          <a:xfrm flipH="1" flipV="1">
            <a:off x="8302684" y="4897438"/>
            <a:ext cx="279930" cy="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arrow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52" name="Line 673"/>
          <p:cNvSpPr>
            <a:spLocks noChangeShapeType="1"/>
          </p:cNvSpPr>
          <p:nvPr/>
        </p:nvSpPr>
        <p:spPr bwMode="auto">
          <a:xfrm flipH="1" flipV="1">
            <a:off x="7902581" y="5338643"/>
            <a:ext cx="200758" cy="321006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arrow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53" name="Line 674"/>
          <p:cNvSpPr>
            <a:spLocks noChangeShapeType="1"/>
          </p:cNvSpPr>
          <p:nvPr/>
        </p:nvSpPr>
        <p:spPr bwMode="auto">
          <a:xfrm>
            <a:off x="6017999" y="4135226"/>
            <a:ext cx="200758" cy="321006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arrow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54" name="Line 675"/>
          <p:cNvSpPr>
            <a:spLocks noChangeShapeType="1"/>
          </p:cNvSpPr>
          <p:nvPr/>
        </p:nvSpPr>
        <p:spPr bwMode="auto">
          <a:xfrm flipH="1">
            <a:off x="7902581" y="4135226"/>
            <a:ext cx="200758" cy="321006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arrow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455" name="Group 442"/>
          <p:cNvGrpSpPr>
            <a:grpSpLocks/>
          </p:cNvGrpSpPr>
          <p:nvPr/>
        </p:nvGrpSpPr>
        <p:grpSpPr bwMode="auto">
          <a:xfrm>
            <a:off x="6889004" y="3267397"/>
            <a:ext cx="292100" cy="581025"/>
            <a:chOff x="1447" y="2699"/>
            <a:chExt cx="256" cy="510"/>
          </a:xfrm>
        </p:grpSpPr>
        <p:sp>
          <p:nvSpPr>
            <p:cNvPr id="456" name="Oval 443"/>
            <p:cNvSpPr>
              <a:spLocks noChangeArrowheads="1"/>
            </p:cNvSpPr>
            <p:nvPr/>
          </p:nvSpPr>
          <p:spPr bwMode="auto">
            <a:xfrm>
              <a:off x="1476" y="2699"/>
              <a:ext cx="198" cy="1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7" name="Oval 444"/>
            <p:cNvSpPr>
              <a:spLocks noChangeArrowheads="1"/>
            </p:cNvSpPr>
            <p:nvPr/>
          </p:nvSpPr>
          <p:spPr bwMode="auto">
            <a:xfrm>
              <a:off x="1561" y="2727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8" name="Oval 445"/>
            <p:cNvSpPr>
              <a:spLocks noChangeArrowheads="1"/>
            </p:cNvSpPr>
            <p:nvPr/>
          </p:nvSpPr>
          <p:spPr bwMode="auto">
            <a:xfrm>
              <a:off x="1447" y="2897"/>
              <a:ext cx="255" cy="255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9" name="Oval 446"/>
            <p:cNvSpPr>
              <a:spLocks noChangeArrowheads="1"/>
            </p:cNvSpPr>
            <p:nvPr/>
          </p:nvSpPr>
          <p:spPr bwMode="auto">
            <a:xfrm>
              <a:off x="1447" y="3096"/>
              <a:ext cx="255" cy="113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0" name="Rectangle 447"/>
            <p:cNvSpPr>
              <a:spLocks noChangeArrowheads="1"/>
            </p:cNvSpPr>
            <p:nvPr/>
          </p:nvSpPr>
          <p:spPr bwMode="auto">
            <a:xfrm>
              <a:off x="1447" y="3039"/>
              <a:ext cx="256" cy="113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1" name="Oval 448"/>
            <p:cNvSpPr>
              <a:spLocks noChangeArrowheads="1"/>
            </p:cNvSpPr>
            <p:nvPr/>
          </p:nvSpPr>
          <p:spPr bwMode="auto">
            <a:xfrm>
              <a:off x="1589" y="2925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62" name="Group 449"/>
          <p:cNvGrpSpPr>
            <a:grpSpLocks/>
          </p:cNvGrpSpPr>
          <p:nvPr/>
        </p:nvGrpSpPr>
        <p:grpSpPr bwMode="auto">
          <a:xfrm>
            <a:off x="8160848" y="3462410"/>
            <a:ext cx="292100" cy="581025"/>
            <a:chOff x="1447" y="2699"/>
            <a:chExt cx="256" cy="510"/>
          </a:xfrm>
        </p:grpSpPr>
        <p:sp>
          <p:nvSpPr>
            <p:cNvPr id="463" name="Oval 450"/>
            <p:cNvSpPr>
              <a:spLocks noChangeArrowheads="1"/>
            </p:cNvSpPr>
            <p:nvPr/>
          </p:nvSpPr>
          <p:spPr bwMode="auto">
            <a:xfrm>
              <a:off x="1476" y="2699"/>
              <a:ext cx="198" cy="198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4" name="Oval 451"/>
            <p:cNvSpPr>
              <a:spLocks noChangeArrowheads="1"/>
            </p:cNvSpPr>
            <p:nvPr/>
          </p:nvSpPr>
          <p:spPr bwMode="auto">
            <a:xfrm>
              <a:off x="1561" y="2727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5" name="Oval 452"/>
            <p:cNvSpPr>
              <a:spLocks noChangeArrowheads="1"/>
            </p:cNvSpPr>
            <p:nvPr/>
          </p:nvSpPr>
          <p:spPr bwMode="auto">
            <a:xfrm>
              <a:off x="1447" y="2897"/>
              <a:ext cx="255" cy="255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6" name="Oval 453"/>
            <p:cNvSpPr>
              <a:spLocks noChangeArrowheads="1"/>
            </p:cNvSpPr>
            <p:nvPr/>
          </p:nvSpPr>
          <p:spPr bwMode="auto">
            <a:xfrm>
              <a:off x="1447" y="3096"/>
              <a:ext cx="255" cy="113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7" name="Rectangle 454"/>
            <p:cNvSpPr>
              <a:spLocks noChangeArrowheads="1"/>
            </p:cNvSpPr>
            <p:nvPr/>
          </p:nvSpPr>
          <p:spPr bwMode="auto">
            <a:xfrm>
              <a:off x="1447" y="3039"/>
              <a:ext cx="256" cy="113"/>
            </a:xfrm>
            <a:prstGeom prst="rect">
              <a:avLst/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8" name="Oval 455"/>
            <p:cNvSpPr>
              <a:spLocks noChangeArrowheads="1"/>
            </p:cNvSpPr>
            <p:nvPr/>
          </p:nvSpPr>
          <p:spPr bwMode="auto">
            <a:xfrm>
              <a:off x="1589" y="2925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69" name="Group 456"/>
          <p:cNvGrpSpPr>
            <a:grpSpLocks/>
          </p:cNvGrpSpPr>
          <p:nvPr/>
        </p:nvGrpSpPr>
        <p:grpSpPr bwMode="auto">
          <a:xfrm>
            <a:off x="5587411" y="5429399"/>
            <a:ext cx="292100" cy="581025"/>
            <a:chOff x="1447" y="2699"/>
            <a:chExt cx="256" cy="510"/>
          </a:xfrm>
        </p:grpSpPr>
        <p:sp>
          <p:nvSpPr>
            <p:cNvPr id="470" name="Oval 457"/>
            <p:cNvSpPr>
              <a:spLocks noChangeArrowheads="1"/>
            </p:cNvSpPr>
            <p:nvPr/>
          </p:nvSpPr>
          <p:spPr bwMode="auto">
            <a:xfrm>
              <a:off x="1476" y="2699"/>
              <a:ext cx="198" cy="198"/>
            </a:xfrm>
            <a:prstGeom prst="ellipse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" name="Oval 458"/>
            <p:cNvSpPr>
              <a:spLocks noChangeArrowheads="1"/>
            </p:cNvSpPr>
            <p:nvPr/>
          </p:nvSpPr>
          <p:spPr bwMode="auto">
            <a:xfrm>
              <a:off x="1561" y="2727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" name="Oval 459"/>
            <p:cNvSpPr>
              <a:spLocks noChangeArrowheads="1"/>
            </p:cNvSpPr>
            <p:nvPr/>
          </p:nvSpPr>
          <p:spPr bwMode="auto">
            <a:xfrm>
              <a:off x="1447" y="2897"/>
              <a:ext cx="255" cy="255"/>
            </a:xfrm>
            <a:prstGeom prst="ellipse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3" name="Oval 460"/>
            <p:cNvSpPr>
              <a:spLocks noChangeArrowheads="1"/>
            </p:cNvSpPr>
            <p:nvPr/>
          </p:nvSpPr>
          <p:spPr bwMode="auto">
            <a:xfrm>
              <a:off x="1447" y="3096"/>
              <a:ext cx="255" cy="113"/>
            </a:xfrm>
            <a:prstGeom prst="ellipse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4" name="Rectangle 461"/>
            <p:cNvSpPr>
              <a:spLocks noChangeArrowheads="1"/>
            </p:cNvSpPr>
            <p:nvPr/>
          </p:nvSpPr>
          <p:spPr bwMode="auto">
            <a:xfrm>
              <a:off x="1447" y="3039"/>
              <a:ext cx="256" cy="113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5" name="Oval 462"/>
            <p:cNvSpPr>
              <a:spLocks noChangeArrowheads="1"/>
            </p:cNvSpPr>
            <p:nvPr/>
          </p:nvSpPr>
          <p:spPr bwMode="auto">
            <a:xfrm>
              <a:off x="1589" y="2925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76" name="Group 463"/>
          <p:cNvGrpSpPr>
            <a:grpSpLocks/>
          </p:cNvGrpSpPr>
          <p:nvPr/>
        </p:nvGrpSpPr>
        <p:grpSpPr bwMode="auto">
          <a:xfrm>
            <a:off x="4971234" y="4589760"/>
            <a:ext cx="292100" cy="581025"/>
            <a:chOff x="1447" y="2699"/>
            <a:chExt cx="256" cy="510"/>
          </a:xfrm>
        </p:grpSpPr>
        <p:sp>
          <p:nvSpPr>
            <p:cNvPr id="477" name="Oval 464"/>
            <p:cNvSpPr>
              <a:spLocks noChangeArrowheads="1"/>
            </p:cNvSpPr>
            <p:nvPr/>
          </p:nvSpPr>
          <p:spPr bwMode="auto">
            <a:xfrm>
              <a:off x="1476" y="2699"/>
              <a:ext cx="198" cy="19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8" name="Oval 465"/>
            <p:cNvSpPr>
              <a:spLocks noChangeArrowheads="1"/>
            </p:cNvSpPr>
            <p:nvPr/>
          </p:nvSpPr>
          <p:spPr bwMode="auto">
            <a:xfrm>
              <a:off x="1561" y="2727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" name="Oval 466"/>
            <p:cNvSpPr>
              <a:spLocks noChangeArrowheads="1"/>
            </p:cNvSpPr>
            <p:nvPr/>
          </p:nvSpPr>
          <p:spPr bwMode="auto">
            <a:xfrm>
              <a:off x="1447" y="2897"/>
              <a:ext cx="255" cy="255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" name="Oval 467"/>
            <p:cNvSpPr>
              <a:spLocks noChangeArrowheads="1"/>
            </p:cNvSpPr>
            <p:nvPr/>
          </p:nvSpPr>
          <p:spPr bwMode="auto">
            <a:xfrm>
              <a:off x="1447" y="3096"/>
              <a:ext cx="255" cy="113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1" name="Rectangle 468"/>
            <p:cNvSpPr>
              <a:spLocks noChangeArrowheads="1"/>
            </p:cNvSpPr>
            <p:nvPr/>
          </p:nvSpPr>
          <p:spPr bwMode="auto">
            <a:xfrm>
              <a:off x="1447" y="3039"/>
              <a:ext cx="256" cy="11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2" name="Oval 469"/>
            <p:cNvSpPr>
              <a:spLocks noChangeArrowheads="1"/>
            </p:cNvSpPr>
            <p:nvPr/>
          </p:nvSpPr>
          <p:spPr bwMode="auto">
            <a:xfrm>
              <a:off x="1589" y="2925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83" name="Group 470"/>
          <p:cNvGrpSpPr>
            <a:grpSpLocks/>
          </p:cNvGrpSpPr>
          <p:nvPr/>
        </p:nvGrpSpPr>
        <p:grpSpPr bwMode="auto">
          <a:xfrm>
            <a:off x="8171483" y="5499146"/>
            <a:ext cx="292100" cy="581025"/>
            <a:chOff x="1447" y="2699"/>
            <a:chExt cx="256" cy="510"/>
          </a:xfrm>
        </p:grpSpPr>
        <p:sp>
          <p:nvSpPr>
            <p:cNvPr id="484" name="Oval 471"/>
            <p:cNvSpPr>
              <a:spLocks noChangeArrowheads="1"/>
            </p:cNvSpPr>
            <p:nvPr/>
          </p:nvSpPr>
          <p:spPr bwMode="auto">
            <a:xfrm>
              <a:off x="1476" y="2699"/>
              <a:ext cx="198" cy="19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5" name="Oval 472"/>
            <p:cNvSpPr>
              <a:spLocks noChangeArrowheads="1"/>
            </p:cNvSpPr>
            <p:nvPr/>
          </p:nvSpPr>
          <p:spPr bwMode="auto">
            <a:xfrm>
              <a:off x="1561" y="2727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6" name="Oval 473"/>
            <p:cNvSpPr>
              <a:spLocks noChangeArrowheads="1"/>
            </p:cNvSpPr>
            <p:nvPr/>
          </p:nvSpPr>
          <p:spPr bwMode="auto">
            <a:xfrm>
              <a:off x="1447" y="2897"/>
              <a:ext cx="255" cy="255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7" name="Oval 474"/>
            <p:cNvSpPr>
              <a:spLocks noChangeArrowheads="1"/>
            </p:cNvSpPr>
            <p:nvPr/>
          </p:nvSpPr>
          <p:spPr bwMode="auto">
            <a:xfrm>
              <a:off x="1447" y="3096"/>
              <a:ext cx="255" cy="113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8" name="Rectangle 475"/>
            <p:cNvSpPr>
              <a:spLocks noChangeArrowheads="1"/>
            </p:cNvSpPr>
            <p:nvPr/>
          </p:nvSpPr>
          <p:spPr bwMode="auto">
            <a:xfrm>
              <a:off x="1447" y="3039"/>
              <a:ext cx="256" cy="113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9" name="Oval 476"/>
            <p:cNvSpPr>
              <a:spLocks noChangeArrowheads="1"/>
            </p:cNvSpPr>
            <p:nvPr/>
          </p:nvSpPr>
          <p:spPr bwMode="auto">
            <a:xfrm>
              <a:off x="1589" y="2925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90" name="Group 477"/>
          <p:cNvGrpSpPr>
            <a:grpSpLocks/>
          </p:cNvGrpSpPr>
          <p:nvPr/>
        </p:nvGrpSpPr>
        <p:grpSpPr bwMode="auto">
          <a:xfrm>
            <a:off x="7215685" y="5844524"/>
            <a:ext cx="292100" cy="581025"/>
            <a:chOff x="1447" y="2699"/>
            <a:chExt cx="256" cy="510"/>
          </a:xfrm>
        </p:grpSpPr>
        <p:sp>
          <p:nvSpPr>
            <p:cNvPr id="491" name="Oval 478"/>
            <p:cNvSpPr>
              <a:spLocks noChangeArrowheads="1"/>
            </p:cNvSpPr>
            <p:nvPr/>
          </p:nvSpPr>
          <p:spPr bwMode="auto">
            <a:xfrm>
              <a:off x="1476" y="2699"/>
              <a:ext cx="198" cy="198"/>
            </a:xfrm>
            <a:prstGeom prst="ellipse">
              <a:avLst/>
            </a:prstGeom>
            <a:solidFill>
              <a:srgbClr val="99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" name="Oval 479"/>
            <p:cNvSpPr>
              <a:spLocks noChangeArrowheads="1"/>
            </p:cNvSpPr>
            <p:nvPr/>
          </p:nvSpPr>
          <p:spPr bwMode="auto">
            <a:xfrm>
              <a:off x="1561" y="2727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" name="Oval 480"/>
            <p:cNvSpPr>
              <a:spLocks noChangeArrowheads="1"/>
            </p:cNvSpPr>
            <p:nvPr/>
          </p:nvSpPr>
          <p:spPr bwMode="auto">
            <a:xfrm>
              <a:off x="1447" y="2897"/>
              <a:ext cx="255" cy="255"/>
            </a:xfrm>
            <a:prstGeom prst="ellipse">
              <a:avLst/>
            </a:prstGeom>
            <a:solidFill>
              <a:srgbClr val="99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4" name="Oval 481"/>
            <p:cNvSpPr>
              <a:spLocks noChangeArrowheads="1"/>
            </p:cNvSpPr>
            <p:nvPr/>
          </p:nvSpPr>
          <p:spPr bwMode="auto">
            <a:xfrm>
              <a:off x="1447" y="3096"/>
              <a:ext cx="255" cy="113"/>
            </a:xfrm>
            <a:prstGeom prst="ellipse">
              <a:avLst/>
            </a:prstGeom>
            <a:solidFill>
              <a:srgbClr val="99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5" name="Rectangle 482"/>
            <p:cNvSpPr>
              <a:spLocks noChangeArrowheads="1"/>
            </p:cNvSpPr>
            <p:nvPr/>
          </p:nvSpPr>
          <p:spPr bwMode="auto">
            <a:xfrm>
              <a:off x="1447" y="3039"/>
              <a:ext cx="256" cy="113"/>
            </a:xfrm>
            <a:prstGeom prst="rect">
              <a:avLst/>
            </a:prstGeom>
            <a:solidFill>
              <a:srgbClr val="99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6" name="Oval 483"/>
            <p:cNvSpPr>
              <a:spLocks noChangeArrowheads="1"/>
            </p:cNvSpPr>
            <p:nvPr/>
          </p:nvSpPr>
          <p:spPr bwMode="auto">
            <a:xfrm>
              <a:off x="1589" y="2925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97" name="Group 484"/>
          <p:cNvGrpSpPr>
            <a:grpSpLocks/>
          </p:cNvGrpSpPr>
          <p:nvPr/>
        </p:nvGrpSpPr>
        <p:grpSpPr bwMode="auto">
          <a:xfrm>
            <a:off x="5764975" y="3502174"/>
            <a:ext cx="292100" cy="581025"/>
            <a:chOff x="1447" y="2699"/>
            <a:chExt cx="256" cy="510"/>
          </a:xfrm>
        </p:grpSpPr>
        <p:sp>
          <p:nvSpPr>
            <p:cNvPr id="498" name="Oval 485"/>
            <p:cNvSpPr>
              <a:spLocks noChangeArrowheads="1"/>
            </p:cNvSpPr>
            <p:nvPr/>
          </p:nvSpPr>
          <p:spPr bwMode="auto">
            <a:xfrm>
              <a:off x="1476" y="2699"/>
              <a:ext cx="198" cy="198"/>
            </a:xfrm>
            <a:prstGeom prst="ellipse">
              <a:avLst/>
            </a:pr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9" name="Oval 486"/>
            <p:cNvSpPr>
              <a:spLocks noChangeArrowheads="1"/>
            </p:cNvSpPr>
            <p:nvPr/>
          </p:nvSpPr>
          <p:spPr bwMode="auto">
            <a:xfrm>
              <a:off x="1561" y="2727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0" name="Oval 487"/>
            <p:cNvSpPr>
              <a:spLocks noChangeArrowheads="1"/>
            </p:cNvSpPr>
            <p:nvPr/>
          </p:nvSpPr>
          <p:spPr bwMode="auto">
            <a:xfrm>
              <a:off x="1447" y="2897"/>
              <a:ext cx="255" cy="255"/>
            </a:xfrm>
            <a:prstGeom prst="ellipse">
              <a:avLst/>
            </a:pr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1" name="Oval 488"/>
            <p:cNvSpPr>
              <a:spLocks noChangeArrowheads="1"/>
            </p:cNvSpPr>
            <p:nvPr/>
          </p:nvSpPr>
          <p:spPr bwMode="auto">
            <a:xfrm>
              <a:off x="1447" y="3096"/>
              <a:ext cx="255" cy="113"/>
            </a:xfrm>
            <a:prstGeom prst="ellipse">
              <a:avLst/>
            </a:pr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2" name="Rectangle 489"/>
            <p:cNvSpPr>
              <a:spLocks noChangeArrowheads="1"/>
            </p:cNvSpPr>
            <p:nvPr/>
          </p:nvSpPr>
          <p:spPr bwMode="auto">
            <a:xfrm>
              <a:off x="1447" y="3039"/>
              <a:ext cx="256" cy="113"/>
            </a:xfrm>
            <a:prstGeom prst="rect">
              <a:avLst/>
            </a:pr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" name="Oval 490"/>
            <p:cNvSpPr>
              <a:spLocks noChangeArrowheads="1"/>
            </p:cNvSpPr>
            <p:nvPr/>
          </p:nvSpPr>
          <p:spPr bwMode="auto">
            <a:xfrm>
              <a:off x="1589" y="2925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04" name="Group 491"/>
          <p:cNvGrpSpPr>
            <a:grpSpLocks/>
          </p:cNvGrpSpPr>
          <p:nvPr/>
        </p:nvGrpSpPr>
        <p:grpSpPr bwMode="auto">
          <a:xfrm>
            <a:off x="8716026" y="4624990"/>
            <a:ext cx="292100" cy="581025"/>
            <a:chOff x="1447" y="2699"/>
            <a:chExt cx="256" cy="510"/>
          </a:xfrm>
        </p:grpSpPr>
        <p:sp>
          <p:nvSpPr>
            <p:cNvPr id="505" name="Oval 492"/>
            <p:cNvSpPr>
              <a:spLocks noChangeArrowheads="1"/>
            </p:cNvSpPr>
            <p:nvPr/>
          </p:nvSpPr>
          <p:spPr bwMode="auto">
            <a:xfrm>
              <a:off x="1476" y="2699"/>
              <a:ext cx="198" cy="198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6" name="Oval 493"/>
            <p:cNvSpPr>
              <a:spLocks noChangeArrowheads="1"/>
            </p:cNvSpPr>
            <p:nvPr/>
          </p:nvSpPr>
          <p:spPr bwMode="auto">
            <a:xfrm>
              <a:off x="1561" y="2727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" name="Oval 494"/>
            <p:cNvSpPr>
              <a:spLocks noChangeArrowheads="1"/>
            </p:cNvSpPr>
            <p:nvPr/>
          </p:nvSpPr>
          <p:spPr bwMode="auto">
            <a:xfrm>
              <a:off x="1447" y="2897"/>
              <a:ext cx="255" cy="255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8" name="Oval 495"/>
            <p:cNvSpPr>
              <a:spLocks noChangeArrowheads="1"/>
            </p:cNvSpPr>
            <p:nvPr/>
          </p:nvSpPr>
          <p:spPr bwMode="auto">
            <a:xfrm>
              <a:off x="1447" y="3096"/>
              <a:ext cx="255" cy="113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9" name="Rectangle 496"/>
            <p:cNvSpPr>
              <a:spLocks noChangeArrowheads="1"/>
            </p:cNvSpPr>
            <p:nvPr/>
          </p:nvSpPr>
          <p:spPr bwMode="auto">
            <a:xfrm>
              <a:off x="1447" y="3039"/>
              <a:ext cx="256" cy="113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0" name="Oval 497"/>
            <p:cNvSpPr>
              <a:spLocks noChangeArrowheads="1"/>
            </p:cNvSpPr>
            <p:nvPr/>
          </p:nvSpPr>
          <p:spPr bwMode="auto">
            <a:xfrm>
              <a:off x="1589" y="2925"/>
              <a:ext cx="84" cy="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11" name="Line 670"/>
          <p:cNvSpPr>
            <a:spLocks noChangeShapeType="1"/>
          </p:cNvSpPr>
          <p:nvPr/>
        </p:nvSpPr>
        <p:spPr bwMode="auto">
          <a:xfrm flipH="1" flipV="1">
            <a:off x="7215685" y="5454581"/>
            <a:ext cx="110553" cy="285133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arrow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2" name="Line 674"/>
          <p:cNvSpPr>
            <a:spLocks noChangeShapeType="1"/>
          </p:cNvSpPr>
          <p:nvPr/>
        </p:nvSpPr>
        <p:spPr bwMode="auto">
          <a:xfrm flipH="1">
            <a:off x="7020901" y="3877051"/>
            <a:ext cx="37455" cy="359823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arrow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589" name="Group 148"/>
          <p:cNvGrpSpPr>
            <a:grpSpLocks/>
          </p:cNvGrpSpPr>
          <p:nvPr/>
        </p:nvGrpSpPr>
        <p:grpSpPr bwMode="auto">
          <a:xfrm rot="21033659">
            <a:off x="5832187" y="4714303"/>
            <a:ext cx="679796" cy="581824"/>
            <a:chOff x="1703" y="1168"/>
            <a:chExt cx="793" cy="680"/>
          </a:xfrm>
        </p:grpSpPr>
        <p:grpSp>
          <p:nvGrpSpPr>
            <p:cNvPr id="620" name="Group 149"/>
            <p:cNvGrpSpPr>
              <a:grpSpLocks/>
            </p:cNvGrpSpPr>
            <p:nvPr/>
          </p:nvGrpSpPr>
          <p:grpSpPr bwMode="auto">
            <a:xfrm>
              <a:off x="1703" y="1168"/>
              <a:ext cx="793" cy="680"/>
              <a:chOff x="1703" y="1168"/>
              <a:chExt cx="793" cy="680"/>
            </a:xfrm>
          </p:grpSpPr>
          <p:sp>
            <p:nvSpPr>
              <p:cNvPr id="623" name="AutoShape 150"/>
              <p:cNvSpPr>
                <a:spLocks noChangeArrowheads="1"/>
              </p:cNvSpPr>
              <p:nvPr/>
            </p:nvSpPr>
            <p:spPr bwMode="auto">
              <a:xfrm>
                <a:off x="1703" y="1168"/>
                <a:ext cx="793" cy="680"/>
              </a:xfrm>
              <a:prstGeom prst="roundRect">
                <a:avLst>
                  <a:gd name="adj" fmla="val 3088"/>
                </a:avLst>
              </a:prstGeom>
              <a:solidFill>
                <a:srgbClr val="3366FF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" name="Rectangle 151"/>
              <p:cNvSpPr>
                <a:spLocks noChangeArrowheads="1"/>
              </p:cNvSpPr>
              <p:nvPr/>
            </p:nvSpPr>
            <p:spPr bwMode="auto">
              <a:xfrm>
                <a:off x="1717" y="1224"/>
                <a:ext cx="765" cy="6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5" name="Group 152"/>
              <p:cNvGrpSpPr>
                <a:grpSpLocks/>
              </p:cNvGrpSpPr>
              <p:nvPr/>
            </p:nvGrpSpPr>
            <p:grpSpPr bwMode="auto">
              <a:xfrm>
                <a:off x="2388" y="1181"/>
                <a:ext cx="95" cy="29"/>
                <a:chOff x="2372" y="1168"/>
                <a:chExt cx="95" cy="29"/>
              </a:xfrm>
            </p:grpSpPr>
            <p:sp>
              <p:nvSpPr>
                <p:cNvPr id="626" name="Rectangle 153"/>
                <p:cNvSpPr>
                  <a:spLocks noChangeArrowheads="1"/>
                </p:cNvSpPr>
                <p:nvPr/>
              </p:nvSpPr>
              <p:spPr bwMode="auto">
                <a:xfrm>
                  <a:off x="2440" y="1168"/>
                  <a:ext cx="27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" name="Rectangle 154"/>
                <p:cNvSpPr>
                  <a:spLocks noChangeArrowheads="1"/>
                </p:cNvSpPr>
                <p:nvPr/>
              </p:nvSpPr>
              <p:spPr bwMode="auto">
                <a:xfrm>
                  <a:off x="2406" y="1168"/>
                  <a:ext cx="27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8" name="Rectangle 155"/>
                <p:cNvSpPr>
                  <a:spLocks noChangeArrowheads="1"/>
                </p:cNvSpPr>
                <p:nvPr/>
              </p:nvSpPr>
              <p:spPr bwMode="auto">
                <a:xfrm>
                  <a:off x="2372" y="1168"/>
                  <a:ext cx="27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21" name="Rectangle 156"/>
            <p:cNvSpPr>
              <a:spLocks noChangeArrowheads="1"/>
            </p:cNvSpPr>
            <p:nvPr/>
          </p:nvSpPr>
          <p:spPr bwMode="auto">
            <a:xfrm>
              <a:off x="1788" y="1310"/>
              <a:ext cx="623" cy="453"/>
            </a:xfrm>
            <a:prstGeom prst="rect">
              <a:avLst/>
            </a:prstGeom>
            <a:solidFill>
              <a:srgbClr val="3366FF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" name="WordArt 157"/>
            <p:cNvSpPr>
              <a:spLocks noChangeArrowheads="1" noChangeShapeType="1" noTextEdit="1"/>
            </p:cNvSpPr>
            <p:nvPr/>
          </p:nvSpPr>
          <p:spPr bwMode="auto">
            <a:xfrm>
              <a:off x="1844" y="1423"/>
              <a:ext cx="513" cy="22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BLOG</a:t>
              </a:r>
              <a:endParaRPr lang="ja-JP" altLang="en-US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590" name="Group 158"/>
          <p:cNvGrpSpPr>
            <a:grpSpLocks/>
          </p:cNvGrpSpPr>
          <p:nvPr/>
        </p:nvGrpSpPr>
        <p:grpSpPr bwMode="auto">
          <a:xfrm rot="21033659">
            <a:off x="7101708" y="4361134"/>
            <a:ext cx="679796" cy="581824"/>
            <a:chOff x="2241" y="1678"/>
            <a:chExt cx="793" cy="680"/>
          </a:xfrm>
        </p:grpSpPr>
        <p:grpSp>
          <p:nvGrpSpPr>
            <p:cNvPr id="611" name="Group 159"/>
            <p:cNvGrpSpPr>
              <a:grpSpLocks/>
            </p:cNvGrpSpPr>
            <p:nvPr/>
          </p:nvGrpSpPr>
          <p:grpSpPr bwMode="auto">
            <a:xfrm>
              <a:off x="2241" y="1678"/>
              <a:ext cx="793" cy="680"/>
              <a:chOff x="1703" y="1168"/>
              <a:chExt cx="793" cy="680"/>
            </a:xfrm>
          </p:grpSpPr>
          <p:sp>
            <p:nvSpPr>
              <p:cNvPr id="614" name="AutoShape 160"/>
              <p:cNvSpPr>
                <a:spLocks noChangeArrowheads="1"/>
              </p:cNvSpPr>
              <p:nvPr/>
            </p:nvSpPr>
            <p:spPr bwMode="auto">
              <a:xfrm>
                <a:off x="1703" y="1168"/>
                <a:ext cx="793" cy="680"/>
              </a:xfrm>
              <a:prstGeom prst="roundRect">
                <a:avLst>
                  <a:gd name="adj" fmla="val 3088"/>
                </a:avLst>
              </a:prstGeom>
              <a:solidFill>
                <a:srgbClr val="3366FF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5" name="Rectangle 161"/>
              <p:cNvSpPr>
                <a:spLocks noChangeArrowheads="1"/>
              </p:cNvSpPr>
              <p:nvPr/>
            </p:nvSpPr>
            <p:spPr bwMode="auto">
              <a:xfrm>
                <a:off x="1717" y="1224"/>
                <a:ext cx="765" cy="6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16" name="Group 162"/>
              <p:cNvGrpSpPr>
                <a:grpSpLocks/>
              </p:cNvGrpSpPr>
              <p:nvPr/>
            </p:nvGrpSpPr>
            <p:grpSpPr bwMode="auto">
              <a:xfrm>
                <a:off x="2388" y="1181"/>
                <a:ext cx="95" cy="29"/>
                <a:chOff x="2372" y="1168"/>
                <a:chExt cx="95" cy="29"/>
              </a:xfrm>
            </p:grpSpPr>
            <p:sp>
              <p:nvSpPr>
                <p:cNvPr id="617" name="Rectangle 163"/>
                <p:cNvSpPr>
                  <a:spLocks noChangeArrowheads="1"/>
                </p:cNvSpPr>
                <p:nvPr/>
              </p:nvSpPr>
              <p:spPr bwMode="auto">
                <a:xfrm>
                  <a:off x="2440" y="1168"/>
                  <a:ext cx="27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8" name="Rectangle 164"/>
                <p:cNvSpPr>
                  <a:spLocks noChangeArrowheads="1"/>
                </p:cNvSpPr>
                <p:nvPr/>
              </p:nvSpPr>
              <p:spPr bwMode="auto">
                <a:xfrm>
                  <a:off x="2406" y="1168"/>
                  <a:ext cx="27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" name="Rectangle 165"/>
                <p:cNvSpPr>
                  <a:spLocks noChangeArrowheads="1"/>
                </p:cNvSpPr>
                <p:nvPr/>
              </p:nvSpPr>
              <p:spPr bwMode="auto">
                <a:xfrm>
                  <a:off x="2372" y="1168"/>
                  <a:ext cx="27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12" name="Rectangle 166"/>
            <p:cNvSpPr>
              <a:spLocks noChangeArrowheads="1"/>
            </p:cNvSpPr>
            <p:nvPr/>
          </p:nvSpPr>
          <p:spPr bwMode="auto">
            <a:xfrm>
              <a:off x="2326" y="1820"/>
              <a:ext cx="623" cy="453"/>
            </a:xfrm>
            <a:prstGeom prst="rect">
              <a:avLst/>
            </a:prstGeom>
            <a:solidFill>
              <a:srgbClr val="FF6699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3" name="WordArt 167"/>
            <p:cNvSpPr>
              <a:spLocks noChangeArrowheads="1" noChangeShapeType="1" noTextEdit="1"/>
            </p:cNvSpPr>
            <p:nvPr/>
          </p:nvSpPr>
          <p:spPr bwMode="auto">
            <a:xfrm>
              <a:off x="2382" y="1933"/>
              <a:ext cx="513" cy="22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Diary</a:t>
              </a:r>
              <a:endParaRPr lang="ja-JP" altLang="en-US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591" name="Group 168"/>
          <p:cNvGrpSpPr>
            <a:grpSpLocks/>
          </p:cNvGrpSpPr>
          <p:nvPr/>
        </p:nvGrpSpPr>
        <p:grpSpPr bwMode="auto">
          <a:xfrm rot="21033659">
            <a:off x="6598132" y="4789581"/>
            <a:ext cx="679796" cy="581824"/>
            <a:chOff x="1675" y="2160"/>
            <a:chExt cx="793" cy="680"/>
          </a:xfrm>
        </p:grpSpPr>
        <p:grpSp>
          <p:nvGrpSpPr>
            <p:cNvPr id="602" name="Group 169"/>
            <p:cNvGrpSpPr>
              <a:grpSpLocks/>
            </p:cNvGrpSpPr>
            <p:nvPr/>
          </p:nvGrpSpPr>
          <p:grpSpPr bwMode="auto">
            <a:xfrm>
              <a:off x="1675" y="2160"/>
              <a:ext cx="793" cy="680"/>
              <a:chOff x="1703" y="1168"/>
              <a:chExt cx="793" cy="680"/>
            </a:xfrm>
          </p:grpSpPr>
          <p:sp>
            <p:nvSpPr>
              <p:cNvPr id="605" name="AutoShape 170"/>
              <p:cNvSpPr>
                <a:spLocks noChangeArrowheads="1"/>
              </p:cNvSpPr>
              <p:nvPr/>
            </p:nvSpPr>
            <p:spPr bwMode="auto">
              <a:xfrm>
                <a:off x="1703" y="1168"/>
                <a:ext cx="793" cy="680"/>
              </a:xfrm>
              <a:prstGeom prst="roundRect">
                <a:avLst>
                  <a:gd name="adj" fmla="val 3088"/>
                </a:avLst>
              </a:prstGeom>
              <a:solidFill>
                <a:srgbClr val="3366FF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6" name="Rectangle 171"/>
              <p:cNvSpPr>
                <a:spLocks noChangeArrowheads="1"/>
              </p:cNvSpPr>
              <p:nvPr/>
            </p:nvSpPr>
            <p:spPr bwMode="auto">
              <a:xfrm>
                <a:off x="1717" y="1224"/>
                <a:ext cx="765" cy="6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07" name="Group 172"/>
              <p:cNvGrpSpPr>
                <a:grpSpLocks/>
              </p:cNvGrpSpPr>
              <p:nvPr/>
            </p:nvGrpSpPr>
            <p:grpSpPr bwMode="auto">
              <a:xfrm>
                <a:off x="2388" y="1181"/>
                <a:ext cx="95" cy="29"/>
                <a:chOff x="2372" y="1168"/>
                <a:chExt cx="95" cy="29"/>
              </a:xfrm>
            </p:grpSpPr>
            <p:sp>
              <p:nvSpPr>
                <p:cNvPr id="608" name="Rectangle 173"/>
                <p:cNvSpPr>
                  <a:spLocks noChangeArrowheads="1"/>
                </p:cNvSpPr>
                <p:nvPr/>
              </p:nvSpPr>
              <p:spPr bwMode="auto">
                <a:xfrm>
                  <a:off x="2440" y="1168"/>
                  <a:ext cx="27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9" name="Rectangle 174"/>
                <p:cNvSpPr>
                  <a:spLocks noChangeArrowheads="1"/>
                </p:cNvSpPr>
                <p:nvPr/>
              </p:nvSpPr>
              <p:spPr bwMode="auto">
                <a:xfrm>
                  <a:off x="2406" y="1168"/>
                  <a:ext cx="27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0" name="Rectangle 175"/>
                <p:cNvSpPr>
                  <a:spLocks noChangeArrowheads="1"/>
                </p:cNvSpPr>
                <p:nvPr/>
              </p:nvSpPr>
              <p:spPr bwMode="auto">
                <a:xfrm>
                  <a:off x="2372" y="1168"/>
                  <a:ext cx="27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03" name="Rectangle 176"/>
            <p:cNvSpPr>
              <a:spLocks noChangeArrowheads="1"/>
            </p:cNvSpPr>
            <p:nvPr/>
          </p:nvSpPr>
          <p:spPr bwMode="auto">
            <a:xfrm>
              <a:off x="1760" y="2302"/>
              <a:ext cx="623" cy="453"/>
            </a:xfrm>
            <a:prstGeom prst="rect">
              <a:avLst/>
            </a:prstGeom>
            <a:solidFill>
              <a:srgbClr val="99CC00">
                <a:alpha val="59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" name="WordArt 177"/>
            <p:cNvSpPr>
              <a:spLocks noChangeArrowheads="1" noChangeShapeType="1" noTextEdit="1"/>
            </p:cNvSpPr>
            <p:nvPr/>
          </p:nvSpPr>
          <p:spPr bwMode="auto">
            <a:xfrm>
              <a:off x="1816" y="2415"/>
              <a:ext cx="513" cy="22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 smtClean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Friends</a:t>
              </a:r>
              <a:endParaRPr lang="ja-JP" altLang="en-US" sz="3600" b="1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592" name="Group 178"/>
          <p:cNvGrpSpPr>
            <a:grpSpLocks/>
          </p:cNvGrpSpPr>
          <p:nvPr/>
        </p:nvGrpSpPr>
        <p:grpSpPr bwMode="auto">
          <a:xfrm rot="21033659">
            <a:off x="6360968" y="4347533"/>
            <a:ext cx="679796" cy="581824"/>
            <a:chOff x="1192" y="1735"/>
            <a:chExt cx="793" cy="680"/>
          </a:xfrm>
        </p:grpSpPr>
        <p:grpSp>
          <p:nvGrpSpPr>
            <p:cNvPr id="593" name="Group 179"/>
            <p:cNvGrpSpPr>
              <a:grpSpLocks/>
            </p:cNvGrpSpPr>
            <p:nvPr/>
          </p:nvGrpSpPr>
          <p:grpSpPr bwMode="auto">
            <a:xfrm>
              <a:off x="1192" y="1735"/>
              <a:ext cx="793" cy="680"/>
              <a:chOff x="1703" y="1168"/>
              <a:chExt cx="793" cy="680"/>
            </a:xfrm>
          </p:grpSpPr>
          <p:sp>
            <p:nvSpPr>
              <p:cNvPr id="596" name="AutoShape 180"/>
              <p:cNvSpPr>
                <a:spLocks noChangeArrowheads="1"/>
              </p:cNvSpPr>
              <p:nvPr/>
            </p:nvSpPr>
            <p:spPr bwMode="auto">
              <a:xfrm>
                <a:off x="1703" y="1168"/>
                <a:ext cx="793" cy="680"/>
              </a:xfrm>
              <a:prstGeom prst="roundRect">
                <a:avLst>
                  <a:gd name="adj" fmla="val 3088"/>
                </a:avLst>
              </a:prstGeom>
              <a:solidFill>
                <a:srgbClr val="3366FF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7" name="Rectangle 181"/>
              <p:cNvSpPr>
                <a:spLocks noChangeArrowheads="1"/>
              </p:cNvSpPr>
              <p:nvPr/>
            </p:nvSpPr>
            <p:spPr bwMode="auto">
              <a:xfrm>
                <a:off x="1717" y="1224"/>
                <a:ext cx="765" cy="6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98" name="Group 182"/>
              <p:cNvGrpSpPr>
                <a:grpSpLocks/>
              </p:cNvGrpSpPr>
              <p:nvPr/>
            </p:nvGrpSpPr>
            <p:grpSpPr bwMode="auto">
              <a:xfrm>
                <a:off x="2388" y="1181"/>
                <a:ext cx="95" cy="29"/>
                <a:chOff x="2372" y="1168"/>
                <a:chExt cx="95" cy="29"/>
              </a:xfrm>
            </p:grpSpPr>
            <p:sp>
              <p:nvSpPr>
                <p:cNvPr id="599" name="Rectangle 183"/>
                <p:cNvSpPr>
                  <a:spLocks noChangeArrowheads="1"/>
                </p:cNvSpPr>
                <p:nvPr/>
              </p:nvSpPr>
              <p:spPr bwMode="auto">
                <a:xfrm>
                  <a:off x="2440" y="1168"/>
                  <a:ext cx="27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0" name="Rectangle 184"/>
                <p:cNvSpPr>
                  <a:spLocks noChangeArrowheads="1"/>
                </p:cNvSpPr>
                <p:nvPr/>
              </p:nvSpPr>
              <p:spPr bwMode="auto">
                <a:xfrm>
                  <a:off x="2406" y="1168"/>
                  <a:ext cx="27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1" name="Rectangle 185"/>
                <p:cNvSpPr>
                  <a:spLocks noChangeArrowheads="1"/>
                </p:cNvSpPr>
                <p:nvPr/>
              </p:nvSpPr>
              <p:spPr bwMode="auto">
                <a:xfrm>
                  <a:off x="2372" y="1168"/>
                  <a:ext cx="27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94" name="Rectangle 186"/>
            <p:cNvSpPr>
              <a:spLocks noChangeArrowheads="1"/>
            </p:cNvSpPr>
            <p:nvPr/>
          </p:nvSpPr>
          <p:spPr bwMode="auto">
            <a:xfrm>
              <a:off x="1277" y="1877"/>
              <a:ext cx="623" cy="453"/>
            </a:xfrm>
            <a:prstGeom prst="rect">
              <a:avLst/>
            </a:prstGeom>
            <a:solidFill>
              <a:srgbClr val="808080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5" name="WordArt 187"/>
            <p:cNvSpPr>
              <a:spLocks noChangeArrowheads="1" noChangeShapeType="1" noTextEdit="1"/>
            </p:cNvSpPr>
            <p:nvPr/>
          </p:nvSpPr>
          <p:spPr bwMode="auto">
            <a:xfrm>
              <a:off x="1333" y="1990"/>
              <a:ext cx="513" cy="22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Photo</a:t>
              </a:r>
              <a:endParaRPr lang="ja-JP" altLang="en-US" sz="3600" b="1" kern="1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631" name="Group 158"/>
          <p:cNvGrpSpPr>
            <a:grpSpLocks/>
          </p:cNvGrpSpPr>
          <p:nvPr/>
        </p:nvGrpSpPr>
        <p:grpSpPr bwMode="auto">
          <a:xfrm rot="21033659">
            <a:off x="7464743" y="4672230"/>
            <a:ext cx="679796" cy="581824"/>
            <a:chOff x="2241" y="1678"/>
            <a:chExt cx="793" cy="680"/>
          </a:xfrm>
        </p:grpSpPr>
        <p:grpSp>
          <p:nvGrpSpPr>
            <p:cNvPr id="632" name="Group 159"/>
            <p:cNvGrpSpPr>
              <a:grpSpLocks/>
            </p:cNvGrpSpPr>
            <p:nvPr/>
          </p:nvGrpSpPr>
          <p:grpSpPr bwMode="auto">
            <a:xfrm>
              <a:off x="2241" y="1678"/>
              <a:ext cx="793" cy="680"/>
              <a:chOff x="1703" y="1168"/>
              <a:chExt cx="793" cy="680"/>
            </a:xfrm>
          </p:grpSpPr>
          <p:sp>
            <p:nvSpPr>
              <p:cNvPr id="635" name="AutoShape 160"/>
              <p:cNvSpPr>
                <a:spLocks noChangeArrowheads="1"/>
              </p:cNvSpPr>
              <p:nvPr/>
            </p:nvSpPr>
            <p:spPr bwMode="auto">
              <a:xfrm>
                <a:off x="1703" y="1168"/>
                <a:ext cx="793" cy="680"/>
              </a:xfrm>
              <a:prstGeom prst="roundRect">
                <a:avLst>
                  <a:gd name="adj" fmla="val 3088"/>
                </a:avLst>
              </a:prstGeom>
              <a:solidFill>
                <a:srgbClr val="3366FF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" name="Rectangle 161"/>
              <p:cNvSpPr>
                <a:spLocks noChangeArrowheads="1"/>
              </p:cNvSpPr>
              <p:nvPr/>
            </p:nvSpPr>
            <p:spPr bwMode="auto">
              <a:xfrm>
                <a:off x="1717" y="1224"/>
                <a:ext cx="765" cy="6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37" name="Group 162"/>
              <p:cNvGrpSpPr>
                <a:grpSpLocks/>
              </p:cNvGrpSpPr>
              <p:nvPr/>
            </p:nvGrpSpPr>
            <p:grpSpPr bwMode="auto">
              <a:xfrm>
                <a:off x="2388" y="1181"/>
                <a:ext cx="95" cy="29"/>
                <a:chOff x="2372" y="1168"/>
                <a:chExt cx="95" cy="29"/>
              </a:xfrm>
            </p:grpSpPr>
            <p:sp>
              <p:nvSpPr>
                <p:cNvPr id="638" name="Rectangle 163"/>
                <p:cNvSpPr>
                  <a:spLocks noChangeArrowheads="1"/>
                </p:cNvSpPr>
                <p:nvPr/>
              </p:nvSpPr>
              <p:spPr bwMode="auto">
                <a:xfrm>
                  <a:off x="2440" y="1168"/>
                  <a:ext cx="27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9" name="Rectangle 164"/>
                <p:cNvSpPr>
                  <a:spLocks noChangeArrowheads="1"/>
                </p:cNvSpPr>
                <p:nvPr/>
              </p:nvSpPr>
              <p:spPr bwMode="auto">
                <a:xfrm>
                  <a:off x="2406" y="1168"/>
                  <a:ext cx="27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0" name="Rectangle 165"/>
                <p:cNvSpPr>
                  <a:spLocks noChangeArrowheads="1"/>
                </p:cNvSpPr>
                <p:nvPr/>
              </p:nvSpPr>
              <p:spPr bwMode="auto">
                <a:xfrm>
                  <a:off x="2372" y="1168"/>
                  <a:ext cx="27" cy="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33" name="Rectangle 166"/>
            <p:cNvSpPr>
              <a:spLocks noChangeArrowheads="1"/>
            </p:cNvSpPr>
            <p:nvPr/>
          </p:nvSpPr>
          <p:spPr bwMode="auto">
            <a:xfrm>
              <a:off x="2326" y="1820"/>
              <a:ext cx="623" cy="453"/>
            </a:xfrm>
            <a:prstGeom prst="rect">
              <a:avLst/>
            </a:prstGeom>
            <a:solidFill>
              <a:srgbClr val="00B050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" name="WordArt 167"/>
            <p:cNvSpPr>
              <a:spLocks noChangeArrowheads="1" noChangeShapeType="1" noTextEdit="1"/>
            </p:cNvSpPr>
            <p:nvPr/>
          </p:nvSpPr>
          <p:spPr bwMode="auto">
            <a:xfrm>
              <a:off x="2382" y="1933"/>
              <a:ext cx="513" cy="22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 smtClean="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Game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891141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A4 210 x 297 mm</PresentationFormat>
  <Paragraphs>32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PPTX117_SNSのイメージ</dc:title>
  <dc:subject>PPTX117_SNSのイメージ</dc:subject>
  <dc:creator>http://www.digipot.net</dc:creator>
  <cp:lastModifiedBy/>
  <cp:revision>1</cp:revision>
  <dcterms:created xsi:type="dcterms:W3CDTF">2013-12-25T05:54:30Z</dcterms:created>
  <dcterms:modified xsi:type="dcterms:W3CDTF">2013-12-25T05:54:31Z</dcterms:modified>
  <cp:version>1</cp:version>
</cp:coreProperties>
</file>